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3"/>
  </p:notesMasterIdLst>
  <p:sldIdLst>
    <p:sldId id="665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CC66"/>
    <a:srgbClr val="0000FF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3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04-11-2023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CC894-5553-4098-A78E-82E51F34DD96}" type="slidenum">
              <a:rPr lang="en-IN" smtClean="0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5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1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8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71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0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9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24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4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2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9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73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32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40128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1" t="16325" r="24155" b="11327"/>
          <a:stretch/>
        </p:blipFill>
        <p:spPr bwMode="auto">
          <a:xfrm rot="10800000">
            <a:off x="1912354" y="3093984"/>
            <a:ext cx="2081427" cy="146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0" t="4762" r="32723" b="10559"/>
          <a:stretch/>
        </p:blipFill>
        <p:spPr bwMode="auto">
          <a:xfrm rot="16200000">
            <a:off x="7919274" y="2803746"/>
            <a:ext cx="1456067" cy="2054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8376"/>
              </p:ext>
            </p:extLst>
          </p:nvPr>
        </p:nvGraphicFramePr>
        <p:xfrm>
          <a:off x="285709" y="980728"/>
          <a:ext cx="11715833" cy="4480702"/>
        </p:xfrm>
        <a:graphic>
          <a:graphicData uri="http://schemas.openxmlformats.org/drawingml/2006/table">
            <a:tbl>
              <a:tblPr/>
              <a:tblGrid>
                <a:gridCol w="2230151"/>
                <a:gridCol w="1633119"/>
                <a:gridCol w="1940867"/>
                <a:gridCol w="1737752"/>
                <a:gridCol w="2359404"/>
                <a:gridCol w="1814540"/>
              </a:tblGrid>
              <a:tr h="5369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Shop 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(SHARP ENGINEERS- A 31)</a:t>
                      </a: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Dept. :- FINAL INSPECTION (SE/FI-01)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61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Class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Lesson no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04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 of preparation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31/10/2023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Basic knowledge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Improvement class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Trouble shooting class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Leader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Mr. V.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Jadhav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Section leader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Mr.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Umesh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Chotmal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8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Topic:-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 UP OTHER MODEL-WRONG PART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(OIL LOCK COLLAR (HMC-31/K38G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68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Key Points:- 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Component should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be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mix up and as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per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drawing/customer requirement.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64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Know Why:-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supply defect free part at customer end.</a:t>
                      </a:r>
                      <a:endParaRPr lang="en-US" sz="140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668442"/>
              </p:ext>
            </p:extLst>
          </p:nvPr>
        </p:nvGraphicFramePr>
        <p:xfrm>
          <a:off x="285708" y="5445227"/>
          <a:ext cx="11703094" cy="905447"/>
        </p:xfrm>
        <a:graphic>
          <a:graphicData uri="http://schemas.openxmlformats.org/drawingml/2006/table">
            <a:tbl>
              <a:tblPr/>
              <a:tblGrid>
                <a:gridCol w="1297540"/>
                <a:gridCol w="1408817"/>
                <a:gridCol w="1320635"/>
                <a:gridCol w="1320636"/>
                <a:gridCol w="1385721"/>
                <a:gridCol w="1400419"/>
                <a:gridCol w="1163167"/>
                <a:gridCol w="1163167"/>
                <a:gridCol w="1242992"/>
              </a:tblGrid>
              <a:tr h="351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</a:t>
                      </a:r>
                    </a:p>
                  </a:txBody>
                  <a:tcPr marL="121920" marR="12192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31/10/2023</a:t>
                      </a: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Teacher</a:t>
                      </a:r>
                    </a:p>
                  </a:txBody>
                  <a:tcPr marL="121920" marR="12192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Vaishali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Jadhav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Umesh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Chotmal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Rahul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Kasar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Learner</a:t>
                      </a:r>
                    </a:p>
                  </a:txBody>
                  <a:tcPr marL="121920" marR="12192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Kalpana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Urmila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M.</a:t>
                      </a: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4" name="Rectangle 87"/>
          <p:cNvSpPr>
            <a:spLocks noChangeArrowheads="1"/>
          </p:cNvSpPr>
          <p:nvPr/>
        </p:nvSpPr>
        <p:spPr bwMode="auto">
          <a:xfrm>
            <a:off x="2895600" y="1755775"/>
            <a:ext cx="609600" cy="304800"/>
          </a:xfrm>
          <a:prstGeom prst="rect">
            <a:avLst/>
          </a:prstGeom>
          <a:solidFill>
            <a:schemeClr val="tx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4813300" y="1739007"/>
            <a:ext cx="609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 bwMode="auto">
          <a:xfrm>
            <a:off x="268820" y="188640"/>
            <a:ext cx="9955641" cy="52322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b="1">
                <a:solidFill>
                  <a:schemeClr val="bg1"/>
                </a:solidFill>
                <a:latin typeface="Century Gothic" panose="020B0502020202020204" pitchFamily="34" charset="0"/>
                <a:ea typeface="HGP創英角ｺﾞｼｯｸUB"/>
                <a:cs typeface="HGP創英角ｺﾞｼｯｸUB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IN" altLang="ja-JP" sz="2800" dirty="0" smtClean="0">
                <a:solidFill>
                  <a:prstClr val="white">
                    <a:lumMod val="95000"/>
                  </a:prstClr>
                </a:solidFill>
                <a:latin typeface="Calibri"/>
              </a:rPr>
              <a:t>ONE POINT LESSON</a:t>
            </a:r>
            <a:r>
              <a:rPr lang="ja-JP" altLang="en-US" sz="2400" dirty="0">
                <a:solidFill>
                  <a:prstClr val="white"/>
                </a:solidFill>
              </a:rPr>
              <a:t>　</a:t>
            </a:r>
            <a:r>
              <a:rPr lang="en-IN" altLang="en-US" sz="2400" dirty="0">
                <a:solidFill>
                  <a:prstClr val="white"/>
                </a:solidFill>
              </a:rPr>
              <a:t> </a:t>
            </a:r>
          </a:p>
        </p:txBody>
      </p: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4699000" y="3499644"/>
            <a:ext cx="1295400" cy="985838"/>
            <a:chOff x="2220" y="1923"/>
            <a:chExt cx="612" cy="621"/>
          </a:xfrm>
        </p:grpSpPr>
        <p:sp>
          <p:nvSpPr>
            <p:cNvPr id="12387" name="Text Box 91"/>
            <p:cNvSpPr txBox="1">
              <a:spLocks noChangeArrowheads="1"/>
            </p:cNvSpPr>
            <p:nvPr/>
          </p:nvSpPr>
          <p:spPr bwMode="auto">
            <a:xfrm>
              <a:off x="2220" y="1923"/>
              <a:ext cx="61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 Narrow" pitchFamily="34" charset="0"/>
                </a:rPr>
                <a:t>Not OK</a:t>
              </a:r>
            </a:p>
          </p:txBody>
        </p:sp>
        <p:sp>
          <p:nvSpPr>
            <p:cNvPr id="12388" name="Line 92"/>
            <p:cNvSpPr>
              <a:spLocks noChangeShapeType="1"/>
            </p:cNvSpPr>
            <p:nvPr/>
          </p:nvSpPr>
          <p:spPr bwMode="auto">
            <a:xfrm>
              <a:off x="2304" y="2208"/>
              <a:ext cx="432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9" name="Line 93"/>
            <p:cNvSpPr>
              <a:spLocks noChangeShapeType="1"/>
            </p:cNvSpPr>
            <p:nvPr/>
          </p:nvSpPr>
          <p:spPr bwMode="auto">
            <a:xfrm flipV="1">
              <a:off x="2304" y="2256"/>
              <a:ext cx="432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10668001" y="3230563"/>
            <a:ext cx="1188640" cy="990600"/>
            <a:chOff x="5088" y="1923"/>
            <a:chExt cx="566" cy="573"/>
          </a:xfrm>
        </p:grpSpPr>
        <p:sp>
          <p:nvSpPr>
            <p:cNvPr id="12384" name="Text Box 95"/>
            <p:cNvSpPr txBox="1">
              <a:spLocks noChangeArrowheads="1"/>
            </p:cNvSpPr>
            <p:nvPr/>
          </p:nvSpPr>
          <p:spPr bwMode="auto">
            <a:xfrm>
              <a:off x="5184" y="1923"/>
              <a:ext cx="470" cy="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00CC00"/>
                  </a:solidFill>
                  <a:latin typeface="Arial Narrow" pitchFamily="34" charset="0"/>
                </a:rPr>
                <a:t>OK</a:t>
              </a:r>
            </a:p>
          </p:txBody>
        </p:sp>
        <p:sp>
          <p:nvSpPr>
            <p:cNvPr id="12385" name="Line 96"/>
            <p:cNvSpPr>
              <a:spLocks noChangeShapeType="1"/>
            </p:cNvSpPr>
            <p:nvPr/>
          </p:nvSpPr>
          <p:spPr bwMode="auto">
            <a:xfrm flipV="1">
              <a:off x="5184" y="2208"/>
              <a:ext cx="432" cy="288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6" name="Line 97"/>
            <p:cNvSpPr>
              <a:spLocks noChangeShapeType="1"/>
            </p:cNvSpPr>
            <p:nvPr/>
          </p:nvSpPr>
          <p:spPr bwMode="auto">
            <a:xfrm flipH="1" flipV="1">
              <a:off x="5088" y="2352"/>
              <a:ext cx="96" cy="144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4" name="Rectangle 87"/>
          <p:cNvSpPr>
            <a:spLocks noChangeArrowheads="1"/>
          </p:cNvSpPr>
          <p:nvPr/>
        </p:nvSpPr>
        <p:spPr bwMode="auto">
          <a:xfrm>
            <a:off x="6672064" y="1756048"/>
            <a:ext cx="609600" cy="304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27" name="Picture 26"/>
          <p:cNvPicPr>
            <a:picLocks noChangeAspect="1" noChangeArrowheads="1"/>
          </p:cNvPicPr>
          <p:nvPr/>
        </p:nvPicPr>
        <p:blipFill>
          <a:blip r:embed="rId5" cstate="print"/>
          <a:srcRect l="15106" t="7692" r="59535" b="55385"/>
          <a:stretch>
            <a:fillRect/>
          </a:stretch>
        </p:blipFill>
        <p:spPr bwMode="auto">
          <a:xfrm>
            <a:off x="10896564" y="93460"/>
            <a:ext cx="594320" cy="455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/>
          <p:cNvPicPr>
            <a:picLocks noChangeAspect="1" noChangeArrowheads="1"/>
          </p:cNvPicPr>
          <p:nvPr/>
        </p:nvPicPr>
        <p:blipFill>
          <a:blip r:embed="rId5" cstate="print"/>
          <a:srcRect l="40465" t="11920" r="20465" b="54305"/>
          <a:stretch>
            <a:fillRect/>
          </a:stretch>
        </p:blipFill>
        <p:spPr bwMode="auto">
          <a:xfrm>
            <a:off x="10832273" y="529708"/>
            <a:ext cx="832347" cy="37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10320469" y="44624"/>
            <a:ext cx="1728192" cy="936104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 rot="16200000">
            <a:off x="2585019" y="2675592"/>
            <a:ext cx="682776" cy="22034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346996" y="3461960"/>
            <a:ext cx="1249891" cy="89989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13691</TotalTime>
  <Words>116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1033</cp:revision>
  <cp:lastPrinted>2019-08-28T10:37:47Z</cp:lastPrinted>
  <dcterms:created xsi:type="dcterms:W3CDTF">2018-06-27T12:52:45Z</dcterms:created>
  <dcterms:modified xsi:type="dcterms:W3CDTF">2023-11-04T10:11:08Z</dcterms:modified>
</cp:coreProperties>
</file>