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04-11-2023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828" y="2699235"/>
            <a:ext cx="3717925" cy="1874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TAPPING MACHINE :-SE/TAP/01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463846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>
              <a:defRPr/>
            </a:pPr>
            <a:endParaRPr lang="en-US" sz="12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101784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lvl="0" font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Round type TAP are being used in place of taper shank type tap as per requirement and being monitored as per F/PROD/07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>
                <a:solidFill>
                  <a:prstClr val="black"/>
                </a:solidFill>
                <a:latin typeface="Trebuchet MS" pitchFamily="34" charset="0"/>
              </a:rPr>
              <a:t>MACHINING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79166" y="3416076"/>
            <a:ext cx="1914624" cy="648072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6250966" y="2322350"/>
            <a:ext cx="1406012" cy="1021469"/>
          </a:xfrm>
          <a:prstGeom prst="wedgeRoundRectCallout">
            <a:avLst>
              <a:gd name="adj1" fmla="val 81042"/>
              <a:gd name="adj2" fmla="val 746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100" dirty="0">
                <a:solidFill>
                  <a:schemeClr val="bg1"/>
                </a:solidFill>
              </a:rPr>
              <a:t>Round type TAP are being used in place of taper shank type tap as per requirement </a:t>
            </a:r>
            <a:endParaRPr lang="en-IN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13686</TotalTime>
  <Words>55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1033</cp:revision>
  <cp:lastPrinted>2019-08-28T10:37:47Z</cp:lastPrinted>
  <dcterms:created xsi:type="dcterms:W3CDTF">2018-06-27T12:52:45Z</dcterms:created>
  <dcterms:modified xsi:type="dcterms:W3CDTF">2023-11-04T09:31:53Z</dcterms:modified>
</cp:coreProperties>
</file>