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33" r:id="rId2"/>
    <p:sldId id="536" r:id="rId3"/>
    <p:sldId id="537" r:id="rId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0000FF"/>
    <a:srgbClr val="FFFF99"/>
    <a:srgbClr val="FFFFCC"/>
    <a:srgbClr val="0033CC"/>
    <a:srgbClr val="00FF00"/>
    <a:srgbClr val="66FF99"/>
    <a:srgbClr val="EA24B6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94" autoAdjust="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193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01EA1-484F-4E01-9979-4BD231BA353A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282-5FE1-4B14-AE75-CDCCC95DA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2790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8C603-770D-4531-BB7E-7EE8181D5E88}" type="datetimeFigureOut">
              <a:rPr lang="en-IN" smtClean="0"/>
              <a:pPr/>
              <a:t>31-10-2023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8C977-EECC-4D04-A186-F37567A8A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200394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580A9-4F30-404A-92AF-2B09D41A755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33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580A9-4F30-404A-92AF-2B09D41A755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091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580A9-4F30-404A-92AF-2B09D41A755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091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B403D-C917-4256-AC2D-702C515255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B403D-C917-4256-AC2D-702C515255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 dirty="0">
              <a:solidFill>
                <a:schemeClr val="bg2"/>
              </a:solidFill>
              <a:latin typeface="GillSans" pitchFamily="46" charset="0"/>
            </a:endParaRPr>
          </a:p>
        </p:txBody>
      </p:sp>
      <p:sp>
        <p:nvSpPr>
          <p:cNvPr id="8" name="Line 57"/>
          <p:cNvSpPr>
            <a:spLocks noChangeShapeType="1"/>
          </p:cNvSpPr>
          <p:nvPr userDrawn="1"/>
        </p:nvSpPr>
        <p:spPr bwMode="auto">
          <a:xfrm>
            <a:off x="0" y="188640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>
              <a:latin typeface="Arial" charset="0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898525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>
              <a:latin typeface="Arial" charset="0"/>
            </a:endParaRPr>
          </a:p>
        </p:txBody>
      </p:sp>
      <p:pic>
        <p:nvPicPr>
          <p:cNvPr id="10" name="Picture 71" descr="pic0049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636" y="250531"/>
            <a:ext cx="984076" cy="58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8675938" y="64447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8F6E2E6-AD0B-4E39-9413-822B3646E281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5"/>
          <p:cNvSpPr>
            <a:spLocks noChangeArrowheads="1"/>
          </p:cNvSpPr>
          <p:nvPr/>
        </p:nvSpPr>
        <p:spPr bwMode="auto">
          <a:xfrm>
            <a:off x="109115" y="980729"/>
            <a:ext cx="4279004" cy="386813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endParaRPr lang="en-US" sz="1400" b="1">
              <a:solidFill>
                <a:schemeClr val="dk1"/>
              </a:solidFill>
            </a:endParaRPr>
          </a:p>
        </p:txBody>
      </p:sp>
      <p:sp>
        <p:nvSpPr>
          <p:cNvPr id="13" name="Rectangle 115"/>
          <p:cNvSpPr>
            <a:spLocks noChangeArrowheads="1"/>
          </p:cNvSpPr>
          <p:nvPr/>
        </p:nvSpPr>
        <p:spPr bwMode="auto">
          <a:xfrm>
            <a:off x="4504029" y="980729"/>
            <a:ext cx="4460459" cy="386813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0327" y="1012353"/>
            <a:ext cx="1463594" cy="3284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75628" y="1012353"/>
            <a:ext cx="1593761" cy="3284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After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504" y="4847251"/>
            <a:ext cx="4280346" cy="146206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r>
              <a:rPr lang="en-US" sz="1400" b="1" dirty="0" smtClean="0"/>
              <a:t>Problem Definition:-</a:t>
            </a:r>
            <a:r>
              <a:rPr lang="en-US" sz="1400" b="1" dirty="0" smtClean="0">
                <a:solidFill>
                  <a:schemeClr val="dk1"/>
                </a:solidFill>
              </a:rPr>
              <a:t>- </a:t>
            </a:r>
          </a:p>
          <a:p>
            <a:r>
              <a:rPr lang="en-US" sz="1400" b="1" dirty="0" smtClean="0">
                <a:solidFill>
                  <a:schemeClr val="dk1"/>
                </a:solidFill>
              </a:rPr>
              <a:t>Over </a:t>
            </a:r>
            <a:r>
              <a:rPr lang="en-US" sz="1400" b="1" dirty="0">
                <a:solidFill>
                  <a:schemeClr val="dk1"/>
                </a:solidFill>
              </a:rPr>
              <a:t>Stacking of bins in </a:t>
            </a:r>
            <a:r>
              <a:rPr lang="en-US" sz="1400" b="1" dirty="0" smtClean="0">
                <a:solidFill>
                  <a:schemeClr val="dk1"/>
                </a:solidFill>
              </a:rPr>
              <a:t>vehicle bins can falls in loading &amp; unloading material cause dent &amp; damage on Machining Area.</a:t>
            </a:r>
            <a:endParaRPr lang="en-US" sz="1400" b="1" dirty="0">
              <a:solidFill>
                <a:schemeClr val="dk1"/>
              </a:solidFill>
            </a:endParaRPr>
          </a:p>
          <a:p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03761" y="4847251"/>
            <a:ext cx="4459115" cy="146206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r>
              <a:rPr lang="en-US" sz="1400" b="1" dirty="0" smtClean="0"/>
              <a:t>Improvement / Benefit :-</a:t>
            </a:r>
          </a:p>
          <a:p>
            <a:r>
              <a:rPr lang="en-US" sz="1400" b="1" dirty="0" smtClean="0">
                <a:solidFill>
                  <a:schemeClr val="dk1"/>
                </a:solidFill>
              </a:rPr>
              <a:t>Stacking </a:t>
            </a:r>
            <a:r>
              <a:rPr lang="en-US" sz="1400" b="1" dirty="0">
                <a:solidFill>
                  <a:schemeClr val="dk1"/>
                </a:solidFill>
              </a:rPr>
              <a:t>position </a:t>
            </a:r>
            <a:r>
              <a:rPr lang="en-US" sz="1400" b="1" dirty="0" smtClean="0">
                <a:solidFill>
                  <a:schemeClr val="dk1"/>
                </a:solidFill>
              </a:rPr>
              <a:t>define (</a:t>
            </a:r>
            <a:r>
              <a:rPr lang="en-US" sz="1400" b="1" dirty="0" smtClean="0"/>
              <a:t>Red </a:t>
            </a:r>
            <a:r>
              <a:rPr lang="en-US" sz="1400" b="1" dirty="0"/>
              <a:t>color marking for maximum stacking of  material 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smtClean="0">
                <a:solidFill>
                  <a:schemeClr val="dk1"/>
                </a:solidFill>
              </a:rPr>
              <a:t>) </a:t>
            </a:r>
            <a:endParaRPr lang="en-US" sz="1400" b="1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36AEE1-47C5-EE8D-6DD1-F3FE39296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46"/>
          <a:stretch/>
        </p:blipFill>
        <p:spPr>
          <a:xfrm>
            <a:off x="290767" y="1391874"/>
            <a:ext cx="4065209" cy="3258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983900-41B4-2B6E-E84D-A5B532454495}"/>
              </a:ext>
            </a:extLst>
          </p:cNvPr>
          <p:cNvSpPr/>
          <p:nvPr/>
        </p:nvSpPr>
        <p:spPr>
          <a:xfrm>
            <a:off x="2699792" y="1700808"/>
            <a:ext cx="1296144" cy="64807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9B87C0B-880A-A8DE-05E6-1B5996F056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13" y="1467943"/>
            <a:ext cx="2385502" cy="28224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277A33-3B1D-7447-647B-AEA0A8D1F1AA}"/>
              </a:ext>
            </a:extLst>
          </p:cNvPr>
          <p:cNvSpPr/>
          <p:nvPr/>
        </p:nvSpPr>
        <p:spPr>
          <a:xfrm>
            <a:off x="7812359" y="1827983"/>
            <a:ext cx="1040873" cy="52089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36C3A29-E1A1-7BD7-7B86-34E539EED6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13" t="4097" r="37013" b="39499"/>
          <a:stretch/>
        </p:blipFill>
        <p:spPr>
          <a:xfrm>
            <a:off x="4588529" y="1467944"/>
            <a:ext cx="1912802" cy="2879158"/>
          </a:xfrm>
          <a:prstGeom prst="rect">
            <a:avLst/>
          </a:prstGeom>
        </p:spPr>
      </p:pic>
      <p:sp>
        <p:nvSpPr>
          <p:cNvPr id="19" name="Title 4"/>
          <p:cNvSpPr txBox="1">
            <a:spLocks/>
          </p:cNvSpPr>
          <p:nvPr/>
        </p:nvSpPr>
        <p:spPr bwMode="auto">
          <a:xfrm>
            <a:off x="179512" y="260648"/>
            <a:ext cx="6840760" cy="523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ja-JP" dirty="0" smtClean="0">
                <a:latin typeface="Times New Roman" pitchFamily="18" charset="0"/>
                <a:ea typeface="HGP創英角ｺﾞｼｯｸUB" panose="020B0900000000000000" pitchFamily="50" charset="-128"/>
                <a:cs typeface="Times New Roman" pitchFamily="18" charset="0"/>
              </a:rPr>
              <a:t>ACTION EVIDENCIES </a:t>
            </a:r>
            <a:r>
              <a:rPr lang="en-US" altLang="ja-JP" dirty="0" smtClean="0">
                <a:latin typeface="Times New Roman" pitchFamily="18" charset="0"/>
                <a:ea typeface="HGP創英角ｺﾞｼｯｸUB" panose="020B0900000000000000" pitchFamily="50" charset="-128"/>
                <a:cs typeface="Times New Roman" pitchFamily="18" charset="0"/>
              </a:rPr>
              <a:t>-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Before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&amp; After </a:t>
            </a:r>
          </a:p>
        </p:txBody>
      </p:sp>
    </p:spTree>
    <p:extLst>
      <p:ext uri="{BB962C8B-B14F-4D97-AF65-F5344CB8AC3E}">
        <p14:creationId xmlns="" xmlns:p14="http://schemas.microsoft.com/office/powerpoint/2010/main" val="221415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 bwMode="auto">
          <a:xfrm>
            <a:off x="179512" y="260648"/>
            <a:ext cx="6840760" cy="523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ja-JP" dirty="0" smtClean="0">
                <a:latin typeface="Times New Roman" pitchFamily="18" charset="0"/>
                <a:ea typeface="HGP創英角ｺﾞｼｯｸUB" panose="020B0900000000000000" pitchFamily="50" charset="-128"/>
                <a:cs typeface="Times New Roman" pitchFamily="18" charset="0"/>
              </a:rPr>
              <a:t>ACTION EVIDENCIES </a:t>
            </a:r>
            <a:r>
              <a:rPr lang="en-US" altLang="ja-JP" dirty="0" smtClean="0">
                <a:latin typeface="Times New Roman" pitchFamily="18" charset="0"/>
                <a:ea typeface="HGP創英角ｺﾞｼｯｸUB" panose="020B0900000000000000" pitchFamily="50" charset="-128"/>
                <a:cs typeface="Times New Roman" pitchFamily="18" charset="0"/>
              </a:rPr>
              <a:t>-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Before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&amp; After </a:t>
            </a:r>
          </a:p>
        </p:txBody>
      </p:sp>
      <p:sp>
        <p:nvSpPr>
          <p:cNvPr id="12" name="Rectangle 115"/>
          <p:cNvSpPr>
            <a:spLocks noChangeArrowheads="1"/>
          </p:cNvSpPr>
          <p:nvPr/>
        </p:nvSpPr>
        <p:spPr bwMode="auto">
          <a:xfrm>
            <a:off x="109115" y="980729"/>
            <a:ext cx="4279004" cy="386813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endParaRPr lang="en-US" sz="1400" b="1">
              <a:solidFill>
                <a:schemeClr val="dk1"/>
              </a:solidFill>
            </a:endParaRPr>
          </a:p>
        </p:txBody>
      </p:sp>
      <p:sp>
        <p:nvSpPr>
          <p:cNvPr id="13" name="Rectangle 115"/>
          <p:cNvSpPr>
            <a:spLocks noChangeArrowheads="1"/>
          </p:cNvSpPr>
          <p:nvPr/>
        </p:nvSpPr>
        <p:spPr bwMode="auto">
          <a:xfrm>
            <a:off x="4504029" y="980729"/>
            <a:ext cx="4460459" cy="386813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0327" y="1012353"/>
            <a:ext cx="1463594" cy="3284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75628" y="1012353"/>
            <a:ext cx="1593761" cy="3284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After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504" y="4847251"/>
            <a:ext cx="4280346" cy="146206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r>
              <a:rPr lang="en-US" sz="1400" b="1" dirty="0" smtClean="0"/>
              <a:t>Problem Definition</a:t>
            </a:r>
            <a:r>
              <a:rPr lang="en-US" sz="1400" b="1" dirty="0" smtClean="0">
                <a:solidFill>
                  <a:schemeClr val="dk1"/>
                </a:solidFill>
              </a:rPr>
              <a:t>:-</a:t>
            </a:r>
          </a:p>
          <a:p>
            <a:r>
              <a:rPr lang="en-US" sz="1400" b="1" dirty="0" smtClean="0">
                <a:solidFill>
                  <a:schemeClr val="dk1"/>
                </a:solidFill>
              </a:rPr>
              <a:t> </a:t>
            </a:r>
            <a:r>
              <a:rPr lang="en-IN" sz="1400" b="1" dirty="0" smtClean="0"/>
              <a:t>Water comes in contact through compressed air in cleaning Operation due to Air Dryer Not Working.</a:t>
            </a:r>
            <a:endParaRPr lang="en-US" sz="1400" b="1" dirty="0">
              <a:solidFill>
                <a:schemeClr val="dk1"/>
              </a:solidFill>
            </a:endParaRPr>
          </a:p>
          <a:p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03761" y="4847251"/>
            <a:ext cx="4459115" cy="146206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r>
              <a:rPr lang="en-US" sz="1400" b="1" dirty="0" smtClean="0"/>
              <a:t>Improvement / Benefit</a:t>
            </a:r>
            <a:r>
              <a:rPr lang="en-US" sz="1400" b="1" dirty="0" smtClean="0">
                <a:solidFill>
                  <a:schemeClr val="dk1"/>
                </a:solidFill>
              </a:rPr>
              <a:t> :-</a:t>
            </a:r>
          </a:p>
          <a:p>
            <a:r>
              <a:rPr lang="en-US" sz="1400" b="1" dirty="0" smtClean="0">
                <a:solidFill>
                  <a:schemeClr val="dk1"/>
                </a:solidFill>
              </a:rPr>
              <a:t> </a:t>
            </a:r>
            <a:r>
              <a:rPr lang="en-US" sz="1400" b="1" dirty="0">
                <a:solidFill>
                  <a:schemeClr val="dk1"/>
                </a:solidFill>
              </a:rPr>
              <a:t>Compressor Air dryer </a:t>
            </a:r>
            <a:r>
              <a:rPr lang="en-US" sz="1400" b="1" dirty="0" smtClean="0">
                <a:solidFill>
                  <a:schemeClr val="dk1"/>
                </a:solidFill>
              </a:rPr>
              <a:t>repaired &amp; in working condition . </a:t>
            </a:r>
            <a:endParaRPr lang="en-US" sz="1400" b="1" dirty="0">
              <a:solidFill>
                <a:schemeClr val="dk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E5CE627-BF34-BAFD-1E93-2783DCFBA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401" r="2401" b="3801"/>
          <a:stretch/>
        </p:blipFill>
        <p:spPr>
          <a:xfrm>
            <a:off x="4860032" y="1454281"/>
            <a:ext cx="3816424" cy="3196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261F546-0157-A5D4-C99A-5367441AD1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01" t="8000" b="10100"/>
          <a:stretch/>
        </p:blipFill>
        <p:spPr>
          <a:xfrm>
            <a:off x="324196" y="1450481"/>
            <a:ext cx="3743747" cy="3196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044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5"/>
          <p:cNvSpPr>
            <a:spLocks noChangeArrowheads="1"/>
          </p:cNvSpPr>
          <p:nvPr/>
        </p:nvSpPr>
        <p:spPr bwMode="auto">
          <a:xfrm>
            <a:off x="109115" y="980729"/>
            <a:ext cx="4279004" cy="386813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endParaRPr lang="en-US" sz="1400" b="1">
              <a:solidFill>
                <a:schemeClr val="dk1"/>
              </a:solidFill>
            </a:endParaRPr>
          </a:p>
        </p:txBody>
      </p:sp>
      <p:sp>
        <p:nvSpPr>
          <p:cNvPr id="13" name="Rectangle 115"/>
          <p:cNvSpPr>
            <a:spLocks noChangeArrowheads="1"/>
          </p:cNvSpPr>
          <p:nvPr/>
        </p:nvSpPr>
        <p:spPr bwMode="auto">
          <a:xfrm>
            <a:off x="4504029" y="980729"/>
            <a:ext cx="4460459" cy="386813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0327" y="1012353"/>
            <a:ext cx="1463594" cy="3284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75628" y="1012353"/>
            <a:ext cx="1593761" cy="3284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After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504" y="4847251"/>
            <a:ext cx="4280346" cy="146206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r>
              <a:rPr lang="en-US" sz="1400" b="1" dirty="0" smtClean="0"/>
              <a:t>Problem Definition</a:t>
            </a:r>
            <a:r>
              <a:rPr lang="en-US" sz="1400" b="1" dirty="0" smtClean="0">
                <a:solidFill>
                  <a:schemeClr val="dk1"/>
                </a:solidFill>
              </a:rPr>
              <a:t>:-</a:t>
            </a:r>
          </a:p>
          <a:p>
            <a:r>
              <a:rPr lang="en-IN" sz="1400" b="1" dirty="0" smtClean="0"/>
              <a:t>. due to Less coolant </a:t>
            </a:r>
            <a:r>
              <a:rPr lang="en-IN" sz="1400" b="1" dirty="0" smtClean="0"/>
              <a:t>(3-4%)concentration </a:t>
            </a:r>
            <a:r>
              <a:rPr lang="en-IN" sz="1400" b="1" dirty="0" smtClean="0"/>
              <a:t>used in CNC machine rust get formed on machined area </a:t>
            </a:r>
            <a:endParaRPr lang="en-US" sz="1400" b="1" dirty="0">
              <a:solidFill>
                <a:schemeClr val="dk1"/>
              </a:solidFill>
            </a:endParaRPr>
          </a:p>
          <a:p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03761" y="4847251"/>
            <a:ext cx="4459115" cy="146206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r>
              <a:rPr lang="en-US" sz="1400" b="1" dirty="0" smtClean="0"/>
              <a:t>Improvement / Benefit</a:t>
            </a:r>
            <a:r>
              <a:rPr lang="en-US" sz="1400" b="1" dirty="0" smtClean="0">
                <a:solidFill>
                  <a:schemeClr val="dk1"/>
                </a:solidFill>
              </a:rPr>
              <a:t> </a:t>
            </a:r>
            <a:r>
              <a:rPr lang="en-US" sz="1400" b="1" dirty="0" smtClean="0">
                <a:solidFill>
                  <a:schemeClr val="dk1"/>
                </a:solidFill>
              </a:rPr>
              <a:t>:-</a:t>
            </a:r>
          </a:p>
          <a:p>
            <a:r>
              <a:rPr lang="en-IN" sz="1400" b="1" dirty="0" smtClean="0"/>
              <a:t>Coolant concentration increased to 5-6 % from 3 - 4%</a:t>
            </a:r>
            <a:r>
              <a:rPr lang="en-US" sz="1400" b="1" dirty="0" smtClean="0"/>
              <a:t>. </a:t>
            </a:r>
            <a:endParaRPr lang="en-US" sz="1400" b="1" dirty="0"/>
          </a:p>
        </p:txBody>
      </p:sp>
      <p:sp>
        <p:nvSpPr>
          <p:cNvPr id="11" name="Title 4"/>
          <p:cNvSpPr txBox="1">
            <a:spLocks/>
          </p:cNvSpPr>
          <p:nvPr/>
        </p:nvSpPr>
        <p:spPr bwMode="auto">
          <a:xfrm>
            <a:off x="179512" y="260648"/>
            <a:ext cx="6840760" cy="523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ja-JP" dirty="0" smtClean="0">
                <a:latin typeface="Times New Roman" pitchFamily="18" charset="0"/>
                <a:ea typeface="HGP創英角ｺﾞｼｯｸUB" panose="020B0900000000000000" pitchFamily="50" charset="-128"/>
                <a:cs typeface="Times New Roman" pitchFamily="18" charset="0"/>
              </a:rPr>
              <a:t>ACTION EVIDENCIES </a:t>
            </a:r>
            <a:r>
              <a:rPr lang="en-US" altLang="ja-JP" dirty="0" smtClean="0">
                <a:latin typeface="Times New Roman" pitchFamily="18" charset="0"/>
                <a:ea typeface="HGP創英角ｺﾞｼｯｸUB" panose="020B0900000000000000" pitchFamily="50" charset="-128"/>
                <a:cs typeface="Times New Roman" pitchFamily="18" charset="0"/>
              </a:rPr>
              <a:t>-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Before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&amp; After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03557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4104455" cy="33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50443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15633</TotalTime>
  <Words>142</Words>
  <Application>Microsoft Office PowerPoint</Application>
  <PresentationFormat>On-screen Show (4:3)</PresentationFormat>
  <Paragraphs>24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REVIEW</dc:title>
  <dc:creator>sdvhangute</dc:creator>
  <cp:lastModifiedBy>anandn</cp:lastModifiedBy>
  <cp:revision>1142</cp:revision>
  <cp:lastPrinted>2020-03-14T12:10:54Z</cp:lastPrinted>
  <dcterms:created xsi:type="dcterms:W3CDTF">2014-10-13T12:39:43Z</dcterms:created>
  <dcterms:modified xsi:type="dcterms:W3CDTF">2023-10-31T13:29:44Z</dcterms:modified>
</cp:coreProperties>
</file>