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Occurance</a:t>
            </a:r>
            <a:r>
              <a:rPr lang="en-US" sz="2800" dirty="0" smtClean="0"/>
              <a:t> </a:t>
            </a:r>
            <a:r>
              <a:rPr lang="en-US" sz="2800" dirty="0" smtClean="0"/>
              <a:t>Side </a:t>
            </a:r>
            <a:r>
              <a:rPr lang="en-US" sz="2800" dirty="0" smtClean="0"/>
              <a:t>Corrective Action  </a:t>
            </a:r>
            <a:endParaRPr lang="en-IN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843808" y="908720"/>
            <a:ext cx="2448272" cy="34299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After</a:t>
            </a:r>
            <a:endParaRPr lang="en-IN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2339752" y="4721362"/>
            <a:ext cx="5328592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On </a:t>
            </a:r>
            <a:r>
              <a:rPr lang="en-US" dirty="0" err="1" smtClean="0"/>
              <a:t>Traub</a:t>
            </a:r>
            <a:r>
              <a:rPr lang="en-US" dirty="0" smtClean="0"/>
              <a:t> Machine  Balance Weight Increase By 2Kg   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07567"/>
            <a:ext cx="3744416" cy="31683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92" t="34057" r="49359" b="45183"/>
          <a:stretch/>
        </p:blipFill>
        <p:spPr>
          <a:xfrm>
            <a:off x="6588224" y="1988840"/>
            <a:ext cx="1482518" cy="1800200"/>
          </a:xfrm>
          <a:prstGeom prst="rect">
            <a:avLst/>
          </a:prstGeom>
        </p:spPr>
      </p:pic>
      <p:sp>
        <p:nvSpPr>
          <p:cNvPr id="15" name="Left Arrow 14"/>
          <p:cNvSpPr/>
          <p:nvPr/>
        </p:nvSpPr>
        <p:spPr>
          <a:xfrm rot="8383082">
            <a:off x="1817167" y="3602113"/>
            <a:ext cx="2344404" cy="33811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Left Arrow 15"/>
          <p:cNvSpPr/>
          <p:nvPr/>
        </p:nvSpPr>
        <p:spPr>
          <a:xfrm rot="2146532">
            <a:off x="7409320" y="3783776"/>
            <a:ext cx="1322844" cy="33811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Occurance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170</cp:revision>
  <cp:lastPrinted>2023-11-23T11:08:31Z</cp:lastPrinted>
  <dcterms:created xsi:type="dcterms:W3CDTF">2015-09-17T11:03:08Z</dcterms:created>
  <dcterms:modified xsi:type="dcterms:W3CDTF">2023-12-02T13:55:46Z</dcterms:modified>
</cp:coreProperties>
</file>