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4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BA4D43-1E3B-4585-A345-3BFFE69BFF4D}" type="datetimeFigureOut">
              <a:rPr lang="en-IN" smtClean="0"/>
              <a:pPr/>
              <a:t>02-12-2023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9CC894-5553-4098-A78E-82E51F34DD9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2732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02-12-2023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02-12-2023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02-12-2023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02-12-2023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02-12-2023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02-12-2023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02-12-2023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02-12-2023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02-12-2023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02-12-2023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02-12-2023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8027C-2B6B-4610-8944-FAE6005F2F28}" type="datetimeFigureOut">
              <a:rPr lang="en-IN" smtClean="0"/>
              <a:pPr/>
              <a:t>02-12-2023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Line 57"/>
          <p:cNvSpPr>
            <a:spLocks noChangeShapeType="1"/>
          </p:cNvSpPr>
          <p:nvPr userDrawn="1"/>
        </p:nvSpPr>
        <p:spPr bwMode="auto">
          <a:xfrm>
            <a:off x="0" y="79516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8" name="Line 58"/>
          <p:cNvSpPr>
            <a:spLocks noChangeShapeType="1"/>
          </p:cNvSpPr>
          <p:nvPr userDrawn="1"/>
        </p:nvSpPr>
        <p:spPr bwMode="auto">
          <a:xfrm>
            <a:off x="0" y="790716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pic>
        <p:nvPicPr>
          <p:cNvPr id="9" name="Picture 71" descr="pic00491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7356" y="35066"/>
            <a:ext cx="1295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defRPr/>
            </a:pPr>
            <a:endParaRPr lang="it-IT" altLang="en-US" sz="1400">
              <a:solidFill>
                <a:schemeClr val="bg2"/>
              </a:solidFill>
              <a:latin typeface="Gill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C216E-5415-2EFB-0F48-740A1E62C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74638"/>
            <a:ext cx="7488832" cy="418058"/>
          </a:xfrm>
        </p:spPr>
        <p:txBody>
          <a:bodyPr>
            <a:noAutofit/>
          </a:bodyPr>
          <a:lstStyle/>
          <a:p>
            <a:r>
              <a:rPr lang="en-US" sz="2800" dirty="0" smtClean="0"/>
              <a:t> </a:t>
            </a:r>
            <a:r>
              <a:rPr lang="en-US" sz="2800" dirty="0" err="1" smtClean="0"/>
              <a:t>Occurance</a:t>
            </a:r>
            <a:r>
              <a:rPr lang="en-US" sz="2800" dirty="0" smtClean="0"/>
              <a:t> </a:t>
            </a:r>
            <a:r>
              <a:rPr lang="en-US" sz="2800" dirty="0" smtClean="0"/>
              <a:t>Side </a:t>
            </a:r>
            <a:r>
              <a:rPr lang="en-US" sz="2800" dirty="0" smtClean="0"/>
              <a:t>Corrective Action  </a:t>
            </a:r>
            <a:endParaRPr lang="en-IN" sz="2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851A03-AB94-DA45-D654-69687371E1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55776" y="997778"/>
            <a:ext cx="2736304" cy="342990"/>
          </a:xfrm>
        </p:spPr>
        <p:txBody>
          <a:bodyPr>
            <a:noAutofit/>
          </a:bodyPr>
          <a:lstStyle/>
          <a:p>
            <a:pPr algn="ctr"/>
            <a:r>
              <a:rPr lang="en-US" sz="2000" dirty="0" smtClean="0"/>
              <a:t>Before</a:t>
            </a:r>
            <a:endParaRPr lang="en-IN" sz="2000" dirty="0"/>
          </a:p>
        </p:txBody>
      </p:sp>
      <p:pic>
        <p:nvPicPr>
          <p:cNvPr id="4" name="Picture 3" descr="Logo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247919"/>
            <a:ext cx="761999" cy="419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7EC881A5-A86D-67B8-C5D1-7153E3E8FD4C}"/>
              </a:ext>
            </a:extLst>
          </p:cNvPr>
          <p:cNvSpPr txBox="1">
            <a:spLocks/>
          </p:cNvSpPr>
          <p:nvPr/>
        </p:nvSpPr>
        <p:spPr>
          <a:xfrm>
            <a:off x="4860032" y="5246250"/>
            <a:ext cx="3242008" cy="5590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 dirty="0"/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7EC881A5-A86D-67B8-C5D1-7153E3E8FD4C}"/>
              </a:ext>
            </a:extLst>
          </p:cNvPr>
          <p:cNvSpPr txBox="1">
            <a:spLocks/>
          </p:cNvSpPr>
          <p:nvPr/>
        </p:nvSpPr>
        <p:spPr>
          <a:xfrm>
            <a:off x="899592" y="1916832"/>
            <a:ext cx="5256584" cy="30243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3432" y="1343845"/>
            <a:ext cx="3866198" cy="3645024"/>
          </a:xfrm>
          <a:prstGeom prst="rect">
            <a:avLst/>
          </a:prstGeom>
        </p:spPr>
      </p:pic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FC851A03-AB94-DA45-D654-69687371E1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55776" y="5229200"/>
            <a:ext cx="3888432" cy="792088"/>
          </a:xfrm>
        </p:spPr>
        <p:txBody>
          <a:bodyPr>
            <a:noAutofit/>
          </a:bodyPr>
          <a:lstStyle/>
          <a:p>
            <a:pPr algn="ctr"/>
            <a:r>
              <a:rPr lang="en-US" sz="2000" dirty="0" smtClean="0"/>
              <a:t>On </a:t>
            </a:r>
            <a:r>
              <a:rPr lang="en-US" sz="2000" dirty="0" err="1" smtClean="0"/>
              <a:t>Traub</a:t>
            </a:r>
            <a:r>
              <a:rPr lang="en-US" sz="2000" dirty="0" smtClean="0"/>
              <a:t> Machine Before Weight Loan was 6kg</a:t>
            </a:r>
            <a:endParaRPr lang="en-IN" sz="20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57" t="40558" r="52861" b="44071"/>
          <a:stretch/>
        </p:blipFill>
        <p:spPr>
          <a:xfrm>
            <a:off x="6588224" y="1556792"/>
            <a:ext cx="1513816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52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1400</TotalTime>
  <Words>14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GillSans</vt:lpstr>
      <vt:lpstr>Office Theme</vt:lpstr>
      <vt:lpstr> Occurance Side Corrective Action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ldkulthe</dc:creator>
  <cp:lastModifiedBy>Lenovo</cp:lastModifiedBy>
  <cp:revision>167</cp:revision>
  <cp:lastPrinted>2023-11-23T11:08:31Z</cp:lastPrinted>
  <dcterms:created xsi:type="dcterms:W3CDTF">2015-09-17T11:03:08Z</dcterms:created>
  <dcterms:modified xsi:type="dcterms:W3CDTF">2023-12-02T13:48:00Z</dcterms:modified>
</cp:coreProperties>
</file>