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A4D43-1E3B-4585-A345-3BFFE69BFF4D}" type="datetimeFigureOut">
              <a:rPr lang="en-IN" smtClean="0"/>
              <a:pPr/>
              <a:t>02-12-2023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CC894-5553-4098-A78E-82E51F34DD9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2732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02-12-2023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02-12-2023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02-12-2023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02-12-2023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02-12-2023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02-12-2023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02-12-2023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02-12-2023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02-12-2023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02-12-2023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02-12-2023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8027C-2B6B-4610-8944-FAE6005F2F28}" type="datetimeFigureOut">
              <a:rPr lang="en-IN" smtClean="0"/>
              <a:pPr/>
              <a:t>02-12-2023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Line 57"/>
          <p:cNvSpPr>
            <a:spLocks noChangeShapeType="1"/>
          </p:cNvSpPr>
          <p:nvPr userDrawn="1"/>
        </p:nvSpPr>
        <p:spPr bwMode="auto">
          <a:xfrm>
            <a:off x="0" y="79516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8" name="Line 58"/>
          <p:cNvSpPr>
            <a:spLocks noChangeShapeType="1"/>
          </p:cNvSpPr>
          <p:nvPr userDrawn="1"/>
        </p:nvSpPr>
        <p:spPr bwMode="auto">
          <a:xfrm>
            <a:off x="0" y="790716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pic>
        <p:nvPicPr>
          <p:cNvPr id="9" name="Picture 71" descr="pic00491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7356" y="35066"/>
            <a:ext cx="1295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endParaRPr lang="it-IT" altLang="en-US" sz="1400">
              <a:solidFill>
                <a:schemeClr val="bg2"/>
              </a:solidFill>
              <a:latin typeface="GillSan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C216E-5415-2EFB-0F48-740A1E62C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74638"/>
            <a:ext cx="7488832" cy="418058"/>
          </a:xfrm>
        </p:spPr>
        <p:txBody>
          <a:bodyPr>
            <a:noAutofit/>
          </a:bodyPr>
          <a:lstStyle/>
          <a:p>
            <a:r>
              <a:rPr lang="en-US" sz="2800" dirty="0" smtClean="0"/>
              <a:t> Detection Side Corrective Action  </a:t>
            </a:r>
            <a:endParaRPr lang="en-IN" sz="28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C881A5-A86D-67B8-C5D1-7153E3E8FD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19872" y="908720"/>
            <a:ext cx="2016224" cy="34299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dirty="0" smtClean="0"/>
              <a:t>After</a:t>
            </a:r>
            <a:endParaRPr lang="en-IN" dirty="0"/>
          </a:p>
        </p:txBody>
      </p:sp>
      <p:pic>
        <p:nvPicPr>
          <p:cNvPr id="4" name="Picture 3" descr="Logo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247919"/>
            <a:ext cx="761999" cy="419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7EC881A5-A86D-67B8-C5D1-7153E3E8FD4C}"/>
              </a:ext>
            </a:extLst>
          </p:cNvPr>
          <p:cNvSpPr txBox="1">
            <a:spLocks/>
          </p:cNvSpPr>
          <p:nvPr/>
        </p:nvSpPr>
        <p:spPr>
          <a:xfrm>
            <a:off x="4860032" y="5246250"/>
            <a:ext cx="3242008" cy="5590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/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7EC881A5-A86D-67B8-C5D1-7153E3E8FD4C}"/>
              </a:ext>
            </a:extLst>
          </p:cNvPr>
          <p:cNvSpPr txBox="1">
            <a:spLocks/>
          </p:cNvSpPr>
          <p:nvPr/>
        </p:nvSpPr>
        <p:spPr>
          <a:xfrm>
            <a:off x="2195736" y="5246250"/>
            <a:ext cx="5400600" cy="775038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Separate Height Gauge  Provide On </a:t>
            </a:r>
            <a:r>
              <a:rPr lang="en-US" dirty="0" err="1"/>
              <a:t>Traub</a:t>
            </a:r>
            <a:r>
              <a:rPr lang="en-US" dirty="0"/>
              <a:t> Machine.</a:t>
            </a:r>
            <a:endParaRPr lang="en-IN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427082A-BA1A-411B-ABCD-16D55BB0CCD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55" t="42078" r="29170" b="30599"/>
          <a:stretch/>
        </p:blipFill>
        <p:spPr>
          <a:xfrm>
            <a:off x="2843808" y="1251710"/>
            <a:ext cx="3600400" cy="3778516"/>
          </a:xfrm>
          <a:prstGeom prst="rect">
            <a:avLst/>
          </a:prstGeom>
        </p:spPr>
      </p:pic>
      <p:sp>
        <p:nvSpPr>
          <p:cNvPr id="14" name="Arrow: Up 2">
            <a:extLst>
              <a:ext uri="{FF2B5EF4-FFF2-40B4-BE49-F238E27FC236}">
                <a16:creationId xmlns:a16="http://schemas.microsoft.com/office/drawing/2014/main" id="{57298898-DABB-FB57-0017-8A1F9E6BD259}"/>
              </a:ext>
            </a:extLst>
          </p:cNvPr>
          <p:cNvSpPr/>
          <p:nvPr/>
        </p:nvSpPr>
        <p:spPr>
          <a:xfrm rot="3893780">
            <a:off x="2464670" y="3773200"/>
            <a:ext cx="320281" cy="2387992"/>
          </a:xfrm>
          <a:prstGeom prst="upArrow">
            <a:avLst>
              <a:gd name="adj1" fmla="val 45428"/>
              <a:gd name="adj2" fmla="val 5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IN" sz="1100"/>
          </a:p>
        </p:txBody>
      </p:sp>
    </p:spTree>
    <p:extLst>
      <p:ext uri="{BB962C8B-B14F-4D97-AF65-F5344CB8AC3E}">
        <p14:creationId xmlns:p14="http://schemas.microsoft.com/office/powerpoint/2010/main" val="361952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1397</TotalTime>
  <Words>14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GillSans</vt:lpstr>
      <vt:lpstr>Office Theme</vt:lpstr>
      <vt:lpstr> Detection Side Corrective Action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ldkulthe</dc:creator>
  <cp:lastModifiedBy>Lenovo</cp:lastModifiedBy>
  <cp:revision>166</cp:revision>
  <cp:lastPrinted>2023-11-23T11:08:31Z</cp:lastPrinted>
  <dcterms:created xsi:type="dcterms:W3CDTF">2015-09-17T11:03:08Z</dcterms:created>
  <dcterms:modified xsi:type="dcterms:W3CDTF">2023-12-02T14:02:32Z</dcterms:modified>
</cp:coreProperties>
</file>