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Detection Side Corrective Action  </a:t>
            </a:r>
            <a:endParaRPr lang="en-IN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19872" y="908720"/>
            <a:ext cx="2016224" cy="34299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After</a:t>
            </a:r>
            <a:endParaRPr lang="en-IN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2195736" y="5246250"/>
            <a:ext cx="5400600" cy="77503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Separate Height Gauge  Provide On </a:t>
            </a:r>
            <a:r>
              <a:rPr lang="en-US" dirty="0" err="1"/>
              <a:t>Traub</a:t>
            </a:r>
            <a:r>
              <a:rPr lang="en-US" dirty="0"/>
              <a:t> Machine.</a:t>
            </a: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27082A-BA1A-411B-ABCD-16D55BB0CC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5" t="42078" r="29170" b="30599"/>
          <a:stretch/>
        </p:blipFill>
        <p:spPr>
          <a:xfrm>
            <a:off x="2843808" y="1251710"/>
            <a:ext cx="3600400" cy="3778516"/>
          </a:xfrm>
          <a:prstGeom prst="rect">
            <a:avLst/>
          </a:prstGeom>
        </p:spPr>
      </p:pic>
      <p:sp>
        <p:nvSpPr>
          <p:cNvPr id="14" name="Arrow: Up 2">
            <a:extLst>
              <a:ext uri="{FF2B5EF4-FFF2-40B4-BE49-F238E27FC236}">
                <a16:creationId xmlns:a16="http://schemas.microsoft.com/office/drawing/2014/main" id="{57298898-DABB-FB57-0017-8A1F9E6BD259}"/>
              </a:ext>
            </a:extLst>
          </p:cNvPr>
          <p:cNvSpPr/>
          <p:nvPr/>
        </p:nvSpPr>
        <p:spPr>
          <a:xfrm rot="3893780">
            <a:off x="2464670" y="3773200"/>
            <a:ext cx="320281" cy="2387992"/>
          </a:xfrm>
          <a:prstGeom prst="upArrow">
            <a:avLst>
              <a:gd name="adj1" fmla="val 4542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sz="110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Detection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166</cp:revision>
  <cp:lastPrinted>2023-11-23T11:08:31Z</cp:lastPrinted>
  <dcterms:created xsi:type="dcterms:W3CDTF">2015-09-17T11:03:08Z</dcterms:created>
  <dcterms:modified xsi:type="dcterms:W3CDTF">2023-12-02T14:02:32Z</dcterms:modified>
</cp:coreProperties>
</file>