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4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12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BA4D43-1E3B-4585-A345-3BFFE69BFF4D}" type="datetimeFigureOut">
              <a:rPr lang="en-IN" smtClean="0"/>
              <a:pPr/>
              <a:t>02-12-2023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9CC894-5553-4098-A78E-82E51F34DD96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72732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02-12-2023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02-12-2023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02-12-2023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02-12-2023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02-12-2023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02-12-2023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02-12-2023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02-12-2023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02-12-2023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02-12-2023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/>
              <a:pPr/>
              <a:t>02-12-2023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8027C-2B6B-4610-8944-FAE6005F2F28}" type="datetimeFigureOut">
              <a:rPr lang="en-IN" smtClean="0"/>
              <a:pPr/>
              <a:t>02-12-2023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8E9CB-6C69-42E4-B28A-CB510D3ABFF0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Line 57"/>
          <p:cNvSpPr>
            <a:spLocks noChangeShapeType="1"/>
          </p:cNvSpPr>
          <p:nvPr userDrawn="1"/>
        </p:nvSpPr>
        <p:spPr bwMode="auto">
          <a:xfrm>
            <a:off x="0" y="79516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8" name="Line 58"/>
          <p:cNvSpPr>
            <a:spLocks noChangeShapeType="1"/>
          </p:cNvSpPr>
          <p:nvPr userDrawn="1"/>
        </p:nvSpPr>
        <p:spPr bwMode="auto">
          <a:xfrm>
            <a:off x="0" y="790716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/>
          </a:p>
        </p:txBody>
      </p:sp>
      <p:pic>
        <p:nvPicPr>
          <p:cNvPr id="9" name="Picture 71" descr="pic00491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7356" y="35066"/>
            <a:ext cx="12954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64"/>
          <p:cNvSpPr>
            <a:spLocks noChangeArrowheads="1"/>
          </p:cNvSpPr>
          <p:nvPr userDrawn="1"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rgbClr val="003777"/>
          </a:solidFill>
          <a:ln>
            <a:noFill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  <a:defRPr/>
            </a:pPr>
            <a:endParaRPr lang="it-IT" altLang="en-US" sz="1400">
              <a:solidFill>
                <a:schemeClr val="bg2"/>
              </a:solidFill>
              <a:latin typeface="GillSan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C216E-5415-2EFB-0F48-740A1E62C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274638"/>
            <a:ext cx="7488832" cy="418058"/>
          </a:xfrm>
        </p:spPr>
        <p:txBody>
          <a:bodyPr>
            <a:noAutofit/>
          </a:bodyPr>
          <a:lstStyle/>
          <a:p>
            <a:r>
              <a:rPr lang="en-US" sz="2800" dirty="0" smtClean="0"/>
              <a:t> Detection Side Corrective Action  </a:t>
            </a:r>
            <a:endParaRPr lang="en-IN" sz="2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851A03-AB94-DA45-D654-69687371E1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67744" y="997778"/>
            <a:ext cx="2592288" cy="559014"/>
          </a:xfrm>
        </p:spPr>
        <p:txBody>
          <a:bodyPr>
            <a:noAutofit/>
          </a:bodyPr>
          <a:lstStyle/>
          <a:p>
            <a:pPr algn="ctr"/>
            <a:r>
              <a:rPr lang="en-US" sz="2000" dirty="0" smtClean="0"/>
              <a:t>Before</a:t>
            </a:r>
            <a:endParaRPr lang="en-IN" sz="2000" dirty="0"/>
          </a:p>
        </p:txBody>
      </p:sp>
      <p:pic>
        <p:nvPicPr>
          <p:cNvPr id="4" name="Picture 3" descr="Logo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247919"/>
            <a:ext cx="761999" cy="419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7EC881A5-A86D-67B8-C5D1-7153E3E8FD4C}"/>
              </a:ext>
            </a:extLst>
          </p:cNvPr>
          <p:cNvSpPr txBox="1">
            <a:spLocks/>
          </p:cNvSpPr>
          <p:nvPr/>
        </p:nvSpPr>
        <p:spPr>
          <a:xfrm>
            <a:off x="4860032" y="5246250"/>
            <a:ext cx="3242008" cy="55901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IN" dirty="0"/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7EC881A5-A86D-67B8-C5D1-7153E3E8FD4C}"/>
              </a:ext>
            </a:extLst>
          </p:cNvPr>
          <p:cNvSpPr txBox="1">
            <a:spLocks/>
          </p:cNvSpPr>
          <p:nvPr/>
        </p:nvSpPr>
        <p:spPr>
          <a:xfrm>
            <a:off x="1907704" y="1700808"/>
            <a:ext cx="3744416" cy="158417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On </a:t>
            </a:r>
            <a:r>
              <a:rPr lang="en-US" dirty="0" err="1" smtClean="0"/>
              <a:t>Traub</a:t>
            </a:r>
            <a:r>
              <a:rPr lang="en-US" dirty="0" smtClean="0"/>
              <a:t> Machine </a:t>
            </a:r>
            <a:r>
              <a:rPr lang="en-US" dirty="0" err="1" smtClean="0"/>
              <a:t>Ghoda</a:t>
            </a:r>
            <a:r>
              <a:rPr lang="en-US" dirty="0" smtClean="0"/>
              <a:t> gauge Not Available For Length Parameter </a:t>
            </a:r>
            <a:r>
              <a:rPr lang="en-US" dirty="0" smtClean="0"/>
              <a:t>Inspection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1952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1398</TotalTime>
  <Words>17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GillSans</vt:lpstr>
      <vt:lpstr>Office Theme</vt:lpstr>
      <vt:lpstr> Detection Side Corrective Action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ldkulthe</dc:creator>
  <cp:lastModifiedBy>Lenovo</cp:lastModifiedBy>
  <cp:revision>166</cp:revision>
  <cp:lastPrinted>2023-11-23T11:08:31Z</cp:lastPrinted>
  <dcterms:created xsi:type="dcterms:W3CDTF">2015-09-17T11:03:08Z</dcterms:created>
  <dcterms:modified xsi:type="dcterms:W3CDTF">2023-12-02T14:05:47Z</dcterms:modified>
</cp:coreProperties>
</file>