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Detection Side Corrective Action  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51A03-AB94-DA45-D654-69687371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7744" y="997778"/>
            <a:ext cx="2592288" cy="559014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Before</a:t>
            </a:r>
            <a:endParaRPr lang="en-IN" sz="2000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7919"/>
            <a:ext cx="761999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1907704" y="1700808"/>
            <a:ext cx="3744416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 </a:t>
            </a:r>
            <a:r>
              <a:rPr lang="en-US" dirty="0" err="1" smtClean="0"/>
              <a:t>Traub</a:t>
            </a:r>
            <a:r>
              <a:rPr lang="en-US" dirty="0" smtClean="0"/>
              <a:t> Machine </a:t>
            </a:r>
            <a:r>
              <a:rPr lang="en-US" dirty="0" err="1" smtClean="0"/>
              <a:t>Ghoda</a:t>
            </a:r>
            <a:r>
              <a:rPr lang="en-US" dirty="0" smtClean="0"/>
              <a:t> gauge Not Available For Length Parameter </a:t>
            </a:r>
            <a:r>
              <a:rPr lang="en-US" dirty="0" smtClean="0"/>
              <a:t>Inspection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Detection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166</cp:revision>
  <cp:lastPrinted>2023-11-23T11:08:31Z</cp:lastPrinted>
  <dcterms:created xsi:type="dcterms:W3CDTF">2015-09-17T11:03:08Z</dcterms:created>
  <dcterms:modified xsi:type="dcterms:W3CDTF">2023-12-02T14:05:47Z</dcterms:modified>
</cp:coreProperties>
</file>