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9548-D45D-7051-3687-F93306A59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0296C-3BBB-C60E-0931-A520D1337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AF5D4-3C35-BE96-EE05-3B5C9E04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C4AB9-7158-AD71-CDAD-13C4E599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2C10D-374C-9E56-B394-F1DB3616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7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A479-24B2-C0B5-8467-BBBE72EB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3AFE3-0AA8-A38A-74DC-53DE0789A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78432-7BEA-8D2E-8F24-9672F5E5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F7F75-4A75-DB0F-5D64-686A298A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A830B-A1B2-74D2-FF9F-F8F024E0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7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024AD-7B3E-073D-09F4-5366E82A3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0A237-945E-7364-7929-919CA0839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3741F-9B16-FCD5-BC78-4520D507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583BB-74C9-FC0C-1A29-07E74202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E139-D8A9-9E16-C1DE-94447E15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5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DE7A-4169-548E-EAF7-1B6E7591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DC0EF-A1F5-A0EA-E1AF-23078A3EA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F4B02-A0A7-1F68-C25E-310D9C38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42BAA-DB2E-0DD5-5FA3-3BAE7060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A6500-0057-0973-FCE7-9C724899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0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778E-5395-86D8-8977-79216123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1EBA3-9CA3-D7A4-EE65-C6F77AE65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FC0EB-9617-2191-9EAE-7E001126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E5A9E-7384-8743-7BD9-AD6F413B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6B0C9-C248-CE10-D9E0-B40CAED0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4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F04F6-97EC-D411-6115-6E55F939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DDEB6-AA6D-CC29-1EEF-BA950F2A2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98B07-CC69-E515-6D3F-CF2174B0E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15879-7DA8-1F89-8F2C-DC40FC18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E5686-43A6-3C20-BFD2-632E8B66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7CFED-6BE6-3CA2-F35F-53713EE3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7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5D7A-56DB-4A8B-8974-A71350F2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68E03-83A4-8B00-A00F-C47F951AE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DA1F8-AA20-685E-E7FC-CC29E4416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BD2FB-C88E-ECD6-E8BE-6A2BE380E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40AF1-98E1-51DA-E865-F43E3E4BE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A37B3-AFD0-9EFD-3DB9-40183E5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AF4FA-0218-F662-79E9-C42ED4E6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0881B-D3FC-3AC4-92BD-082FA21E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E705-553C-6E89-E43A-42C11CA8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06543-2657-9706-2E33-8D9DEB86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17E0B-73F7-2B69-6B4A-70AB10DA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EF4E6-DC40-97CF-606E-4782F521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3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71B57-1F99-CC45-46EA-94835D82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4C591-61D2-DA64-6B6C-937E0518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A86D-023A-FAF5-B640-0542A1B1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0672-23F8-5C33-1CF5-BFF97445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22FC-2CB7-1116-9D1D-49BC7355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9C7B-1736-F177-6B11-256F678FD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544FE-59DE-4D5B-49A2-EFC1EC08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D0BE7-0563-AF3F-E1DE-37F364FA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A860A-D6E0-A2D7-8FC4-2AE39093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3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742B-F472-72CC-5971-F57DE13D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EDFC2-02CF-07BB-1758-2DA2A25D2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37811-B966-B876-2C74-096274585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A3B7E-DD69-AFDE-ED9A-D6ED6E23A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4E228-F25D-080E-90A0-633C4C56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BBBCF-FEE9-8BF9-ECB5-C7DB6C2D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11688-0048-63FB-3964-7CAD2BE2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22227-B543-D770-FB01-61BEA74B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FD7E3-D4E2-BB29-4F4C-EA09F2AA7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BC341-FF7A-6999-5353-99A28FA9A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9C92-2B13-C1C9-EDD4-88602E38D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9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2E7CCF-44D1-A58D-165E-F509056E63C8}"/>
              </a:ext>
            </a:extLst>
          </p:cNvPr>
          <p:cNvSpPr txBox="1"/>
          <p:nvPr/>
        </p:nvSpPr>
        <p:spPr>
          <a:xfrm>
            <a:off x="2362199" y="228600"/>
            <a:ext cx="79903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After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8148B-CAA4-D9B0-5F7D-E155216F81B9}"/>
              </a:ext>
            </a:extLst>
          </p:cNvPr>
          <p:cNvSpPr txBox="1"/>
          <p:nvPr/>
        </p:nvSpPr>
        <p:spPr>
          <a:xfrm>
            <a:off x="2438399" y="6107668"/>
            <a:ext cx="80665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Shots without moisture &amp; Dust lime powder dosing started for absorbing  moisture</a:t>
            </a:r>
          </a:p>
        </p:txBody>
      </p:sp>
      <p:pic>
        <p:nvPicPr>
          <p:cNvPr id="2" name="Picture 1" descr="A pile of small black beads&#10;&#10;Description automatically generated">
            <a:extLst>
              <a:ext uri="{FF2B5EF4-FFF2-40B4-BE49-F238E27FC236}">
                <a16:creationId xmlns:a16="http://schemas.microsoft.com/office/drawing/2014/main" id="{3EDD3AE2-1880-55CB-89DC-FA90C20B3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96" t="15554" r="9788" b="18096"/>
          <a:stretch/>
        </p:blipFill>
        <p:spPr>
          <a:xfrm rot="5400000">
            <a:off x="2090537" y="1252082"/>
            <a:ext cx="5115325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0B22E1-3370-FDE3-68A7-6A745BA3E6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3" r="9925" b="3898"/>
          <a:stretch/>
        </p:blipFill>
        <p:spPr>
          <a:xfrm>
            <a:off x="7089180" y="887323"/>
            <a:ext cx="3342107" cy="5132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55888CE-A99D-68AF-20B0-204A4AE5141A}"/>
              </a:ext>
            </a:extLst>
          </p:cNvPr>
          <p:cNvSpPr/>
          <p:nvPr/>
        </p:nvSpPr>
        <p:spPr>
          <a:xfrm>
            <a:off x="0" y="1427439"/>
            <a:ext cx="2133600" cy="1696761"/>
          </a:xfrm>
          <a:prstGeom prst="wedgeEllipseCallout">
            <a:avLst>
              <a:gd name="adj1" fmla="val 62338"/>
              <a:gd name="adj2" fmla="val 344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OK shots 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after shots screening &amp; lime powder dossing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8DDE2BD-6A0C-3762-36DC-07BE5341CA39}"/>
              </a:ext>
            </a:extLst>
          </p:cNvPr>
          <p:cNvSpPr/>
          <p:nvPr/>
        </p:nvSpPr>
        <p:spPr>
          <a:xfrm>
            <a:off x="10504906" y="481169"/>
            <a:ext cx="1654806" cy="2338231"/>
          </a:xfrm>
          <a:prstGeom prst="wedgeEllipseCallout">
            <a:avLst>
              <a:gd name="adj1" fmla="val -139805"/>
              <a:gd name="adj2" fmla="val 1497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Lime powder dosing unit started  </a:t>
            </a:r>
          </a:p>
        </p:txBody>
      </p:sp>
    </p:spTree>
    <p:extLst>
      <p:ext uri="{BB962C8B-B14F-4D97-AF65-F5344CB8AC3E}">
        <p14:creationId xmlns:p14="http://schemas.microsoft.com/office/powerpoint/2010/main" val="223602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Vijaykumar Wankhade</dc:creator>
  <cp:lastModifiedBy>Vijaykumar Wankhade</cp:lastModifiedBy>
  <cp:revision>8</cp:revision>
  <dcterms:created xsi:type="dcterms:W3CDTF">2023-10-17T06:49:43Z</dcterms:created>
  <dcterms:modified xsi:type="dcterms:W3CDTF">2023-10-17T07:05:27Z</dcterms:modified>
</cp:coreProperties>
</file>