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sldIdLst>
    <p:sldId id="66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3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CC66"/>
    <a:srgbClr val="0000FF"/>
    <a:srgbClr val="3333FF"/>
    <a:srgbClr val="DDDDFF"/>
    <a:srgbClr val="58B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34"/>
  </p:normalViewPr>
  <p:slideViewPr>
    <p:cSldViewPr snapToGrid="0" snapToObjects="1">
      <p:cViewPr>
        <p:scale>
          <a:sx n="97" d="100"/>
          <a:sy n="97" d="100"/>
        </p:scale>
        <p:origin x="-198" y="-72"/>
      </p:cViewPr>
      <p:guideLst>
        <p:guide orient="horz" pos="413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37607-064E-4344-A7FB-B01B14816634}" type="datetimeFigureOut">
              <a:rPr lang="en-IN" smtClean="0"/>
              <a:pPr/>
              <a:t>04-11-2023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B5482-222C-4852-BF54-DC27D88007A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904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42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20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D32064E2-1C81-41B5-9A63-74A45D0085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3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02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5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1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81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54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04-11-2023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1016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1016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9808" y="35067"/>
            <a:ext cx="17272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3777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 smtClean="0">
              <a:solidFill>
                <a:srgbClr val="EEECE1"/>
              </a:solidFill>
              <a:latin typeface="GillSans"/>
            </a:endParaRPr>
          </a:p>
        </p:txBody>
      </p:sp>
    </p:spTree>
    <p:extLst>
      <p:ext uri="{BB962C8B-B14F-4D97-AF65-F5344CB8AC3E}">
        <p14:creationId xmlns:p14="http://schemas.microsoft.com/office/powerpoint/2010/main" val="302638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21" b="28942"/>
          <a:stretch/>
        </p:blipFill>
        <p:spPr bwMode="auto">
          <a:xfrm>
            <a:off x="2260358" y="2310708"/>
            <a:ext cx="3264916" cy="256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274" y="251356"/>
            <a:ext cx="1232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EVIDENSES</a:t>
            </a:r>
            <a:endParaRPr lang="en-IN" b="1" dirty="0">
              <a:solidFill>
                <a:srgbClr val="0033CC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636933" y="1315623"/>
            <a:ext cx="2345267" cy="309958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900769" y="1321973"/>
            <a:ext cx="2063751" cy="309958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21733" y="1631931"/>
            <a:ext cx="5266267" cy="3702069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04800" y="914403"/>
            <a:ext cx="115316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cs typeface="Lucida Sans Unicode" pitchFamily="34" charset="0"/>
              </a:rPr>
              <a:t>FINAL INSPECTION: ‘Q’ GATE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V="1">
            <a:off x="1422400" y="639766"/>
            <a:ext cx="107696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197600" y="1643610"/>
            <a:ext cx="5384800" cy="3690393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06917" y="5424488"/>
            <a:ext cx="5298016" cy="1017844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C0504D"/>
                </a:solidFill>
                <a:latin typeface="Verdana" pitchFamily="34" charset="0"/>
              </a:rPr>
              <a:t>Problem/Present Status</a:t>
            </a:r>
            <a:r>
              <a:rPr lang="en-US" altLang="en-US" sz="1200" b="1" dirty="0" smtClean="0">
                <a:solidFill>
                  <a:srgbClr val="C0504D"/>
                </a:solidFill>
                <a:latin typeface="Verdana" pitchFamily="34" charset="0"/>
              </a:rPr>
              <a:t>:</a:t>
            </a:r>
            <a:endParaRPr lang="en-US" altLang="en-US" sz="1200" b="1" dirty="0" smtClean="0">
              <a:solidFill>
                <a:prstClr val="black"/>
              </a:solidFill>
              <a:latin typeface="Verdana" pitchFamily="34" charset="0"/>
            </a:endParaRPr>
          </a:p>
          <a:p>
            <a:pPr lvl="0">
              <a:defRPr/>
            </a:pPr>
            <a:r>
              <a:rPr lang="en-US" sz="1600" b="1" dirty="0" smtClean="0"/>
              <a:t>Both model look like same and packing person gets confused because packing standard are same for both component.</a:t>
            </a:r>
            <a:endParaRPr lang="en-US" sz="1200" b="1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197600" y="5429250"/>
            <a:ext cx="5283200" cy="463846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B050"/>
                </a:solidFill>
                <a:latin typeface="Verdana" pitchFamily="34" charset="0"/>
              </a:rPr>
              <a:t>Countermeasure</a:t>
            </a:r>
            <a:r>
              <a:rPr lang="en-US" altLang="en-US" sz="1200" b="1" dirty="0" smtClean="0">
                <a:solidFill>
                  <a:srgbClr val="00B050"/>
                </a:solidFill>
                <a:latin typeface="Verdana" pitchFamily="34" charset="0"/>
              </a:rPr>
              <a:t>: </a:t>
            </a:r>
          </a:p>
          <a:p>
            <a:pPr lvl="0" fontAlgn="ctr"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1930400" y="76200"/>
            <a:ext cx="721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Countermeasure:- </a:t>
            </a:r>
            <a:r>
              <a:rPr lang="en-US" altLang="en-US" sz="2000" b="1" dirty="0" smtClean="0">
                <a:solidFill>
                  <a:prstClr val="black"/>
                </a:solidFill>
                <a:latin typeface="Trebuchet MS" pitchFamily="34" charset="0"/>
              </a:rPr>
              <a:t>PACKING</a:t>
            </a:r>
            <a:r>
              <a:rPr lang="en-US" altLang="en-US" sz="20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altLang="en-US" sz="2000" b="1" dirty="0" smtClean="0">
                <a:solidFill>
                  <a:prstClr val="black"/>
                </a:solidFill>
                <a:latin typeface="Trebuchet MS" pitchFamily="34" charset="0"/>
              </a:rPr>
              <a:t>STAGE</a:t>
            </a:r>
            <a:endParaRPr lang="en-US" altLang="en-US" sz="24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28934" y="2855007"/>
            <a:ext cx="1914624" cy="159901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366967" y="2359868"/>
            <a:ext cx="1696588" cy="911228"/>
          </a:xfrm>
          <a:prstGeom prst="wedgeRoundRectCallout">
            <a:avLst>
              <a:gd name="adj1" fmla="val 80974"/>
              <a:gd name="adj2" fmla="val 8211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1100" dirty="0">
                <a:solidFill>
                  <a:schemeClr val="bg1"/>
                </a:solidFill>
              </a:rPr>
              <a:t>Transparent poly bag not in used at BSR stage.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1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13691</TotalTime>
  <Words>48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ADMINPC</cp:lastModifiedBy>
  <cp:revision>1034</cp:revision>
  <cp:lastPrinted>2019-08-28T10:37:47Z</cp:lastPrinted>
  <dcterms:created xsi:type="dcterms:W3CDTF">2018-06-27T12:52:45Z</dcterms:created>
  <dcterms:modified xsi:type="dcterms:W3CDTF">2023-11-04T10:17:37Z</dcterms:modified>
</cp:coreProperties>
</file>