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72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04-11-2023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04-11-2023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21" b="28942"/>
          <a:stretch/>
        </p:blipFill>
        <p:spPr bwMode="auto">
          <a:xfrm>
            <a:off x="2260358" y="2310708"/>
            <a:ext cx="3264916" cy="256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FINAL INSPECTION: ‘Q’ GATE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1017844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>
              <a:defRPr/>
            </a:pPr>
            <a:r>
              <a:rPr lang="en-US" sz="1600" b="1" dirty="0" smtClean="0"/>
              <a:t>Both model look like same and packing person gets confused because packing standard are same for both component.</a:t>
            </a:r>
            <a:endParaRPr lang="en-US" sz="1200" b="1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463846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lvl="0" fontAlgn="ctr"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PACKING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928934" y="2855007"/>
            <a:ext cx="1914624" cy="159901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ounded Rectangular Callout 19"/>
          <p:cNvSpPr/>
          <p:nvPr/>
        </p:nvSpPr>
        <p:spPr>
          <a:xfrm>
            <a:off x="366967" y="2359868"/>
            <a:ext cx="1696588" cy="911228"/>
          </a:xfrm>
          <a:prstGeom prst="wedgeRoundRectCallout">
            <a:avLst>
              <a:gd name="adj1" fmla="val 80974"/>
              <a:gd name="adj2" fmla="val 8211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en-US" sz="1100" dirty="0">
                <a:solidFill>
                  <a:schemeClr val="bg1"/>
                </a:solidFill>
              </a:rPr>
              <a:t>Transparent poly bag not in used at BSR stage.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13691</TotalTime>
  <Words>48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1034</cp:revision>
  <cp:lastPrinted>2019-08-28T10:37:47Z</cp:lastPrinted>
  <dcterms:created xsi:type="dcterms:W3CDTF">2018-06-27T12:52:45Z</dcterms:created>
  <dcterms:modified xsi:type="dcterms:W3CDTF">2023-11-04T10:17:37Z</dcterms:modified>
</cp:coreProperties>
</file>