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1"/>
  </p:sldMasterIdLst>
  <p:notesMasterIdLst>
    <p:notesMasterId r:id="rId3"/>
  </p:notesMasterIdLst>
  <p:sldIdLst>
    <p:sldId id="665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3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CC66"/>
    <a:srgbClr val="0000FF"/>
    <a:srgbClr val="3333FF"/>
    <a:srgbClr val="DDDDFF"/>
    <a:srgbClr val="58B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34"/>
  </p:normalViewPr>
  <p:slideViewPr>
    <p:cSldViewPr snapToGrid="0" snapToObjects="1">
      <p:cViewPr>
        <p:scale>
          <a:sx n="97" d="100"/>
          <a:sy n="97" d="100"/>
        </p:scale>
        <p:origin x="-198" y="-36"/>
      </p:cViewPr>
      <p:guideLst>
        <p:guide orient="horz" pos="413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37607-064E-4344-A7FB-B01B14816634}" type="datetimeFigureOut">
              <a:rPr lang="en-IN" smtClean="0"/>
              <a:pPr/>
              <a:t>21-12-2023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B5482-222C-4852-BF54-DC27D88007AC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904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9CC894-5553-4098-A78E-82E51F34DD96}" type="slidenum">
              <a:rPr lang="en-IN" smtClean="0">
                <a:solidFill>
                  <a:prstClr val="black"/>
                </a:solidFill>
              </a:rPr>
              <a:pPr/>
              <a:t>1</a:t>
            </a:fld>
            <a:endParaRPr lang="en-IN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953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31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880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671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D32064E2-1C81-41B5-9A63-74A45D0085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10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1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194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1241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4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023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393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737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327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1016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1016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3777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 smtClean="0">
              <a:solidFill>
                <a:srgbClr val="EEECE1"/>
              </a:solidFill>
              <a:latin typeface="GillSans"/>
            </a:endParaRPr>
          </a:p>
        </p:txBody>
      </p:sp>
    </p:spTree>
    <p:extLst>
      <p:ext uri="{BB962C8B-B14F-4D97-AF65-F5344CB8AC3E}">
        <p14:creationId xmlns:p14="http://schemas.microsoft.com/office/powerpoint/2010/main" val="3401280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w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91" t="26918" r="30951" b="27472"/>
          <a:stretch/>
        </p:blipFill>
        <p:spPr bwMode="auto">
          <a:xfrm>
            <a:off x="1824680" y="3103183"/>
            <a:ext cx="2040603" cy="1474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560" t="4762" r="32723" b="10559"/>
          <a:stretch/>
        </p:blipFill>
        <p:spPr bwMode="auto">
          <a:xfrm rot="16200000">
            <a:off x="7919274" y="2803746"/>
            <a:ext cx="1456067" cy="2054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753682"/>
              </p:ext>
            </p:extLst>
          </p:nvPr>
        </p:nvGraphicFramePr>
        <p:xfrm>
          <a:off x="285709" y="980728"/>
          <a:ext cx="11715833" cy="4480702"/>
        </p:xfrm>
        <a:graphic>
          <a:graphicData uri="http://schemas.openxmlformats.org/drawingml/2006/table">
            <a:tbl>
              <a:tblPr/>
              <a:tblGrid>
                <a:gridCol w="2230151"/>
                <a:gridCol w="1633119"/>
                <a:gridCol w="1940867"/>
                <a:gridCol w="1737752"/>
                <a:gridCol w="2359404"/>
                <a:gridCol w="1814540"/>
              </a:tblGrid>
              <a:tr h="53699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Shop :-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(SHARP ENGINEERS- A 31)</a:t>
                      </a:r>
                    </a:p>
                  </a:txBody>
                  <a:tcPr marL="121920" marR="121920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Dept. :- FINAL INSPECTION (SE/FI-01)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4615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Class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Lesson no</a:t>
                      </a: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05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Date of preparation</a:t>
                      </a: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06/12/2023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Basic knowledge</a:t>
                      </a: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Improvement class</a:t>
                      </a: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Trouble shooting class</a:t>
                      </a: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Leader</a:t>
                      </a: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Mr. V.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Jadhav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6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Section leader</a:t>
                      </a: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Mr.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Umesh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Chotmal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682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Topic:-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lang="en-US" sz="14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MIX UP OTHER MODEL-WRONG PART</a:t>
                      </a:r>
                      <a:r>
                        <a:rPr lang="en-US" sz="14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(OIL LOCK COLLAR (HMC-31/K38G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sz="1400" b="0" i="0" u="none" strike="noStrike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45725" marB="4572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406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</a:p>
                  </a:txBody>
                  <a:tcPr marL="121920" marR="121920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682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Key Points:-  Component should be mix up and as per drawing/customer requirement.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9647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Know Why:-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To supply defect free part at customer end.</a:t>
                      </a:r>
                      <a:endParaRPr lang="en-US" sz="1400" dirty="0" smtClean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032260"/>
              </p:ext>
            </p:extLst>
          </p:nvPr>
        </p:nvGraphicFramePr>
        <p:xfrm>
          <a:off x="285708" y="5445227"/>
          <a:ext cx="11703094" cy="905447"/>
        </p:xfrm>
        <a:graphic>
          <a:graphicData uri="http://schemas.openxmlformats.org/drawingml/2006/table">
            <a:tbl>
              <a:tblPr/>
              <a:tblGrid>
                <a:gridCol w="1297540"/>
                <a:gridCol w="1408817"/>
                <a:gridCol w="1320635"/>
                <a:gridCol w="1320636"/>
                <a:gridCol w="1385721"/>
                <a:gridCol w="1400419"/>
                <a:gridCol w="1163167"/>
                <a:gridCol w="1163167"/>
                <a:gridCol w="1242992"/>
              </a:tblGrid>
              <a:tr h="3515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Date</a:t>
                      </a:r>
                    </a:p>
                  </a:txBody>
                  <a:tcPr marL="121920" marR="121920"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06/12/2023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95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Teacher</a:t>
                      </a:r>
                    </a:p>
                  </a:txBody>
                  <a:tcPr marL="121920" marR="121920"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Mrs.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Vaishali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Jadhav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Mr.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Umesh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Chotmal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Mr. Rahul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Kasar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Learner</a:t>
                      </a:r>
                    </a:p>
                  </a:txBody>
                  <a:tcPr marL="121920" marR="121920"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Mrs.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Kalpana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Mrs. </a:t>
                      </a:r>
                      <a:r>
                        <a:rPr kumimoji="0" lang="en-US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Urmila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 Narrow" pitchFamily="34" charset="0"/>
                        </a:rPr>
                        <a:t> M.</a:t>
                      </a: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21920" marR="121920"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74" name="Rectangle 87"/>
          <p:cNvSpPr>
            <a:spLocks noChangeArrowheads="1"/>
          </p:cNvSpPr>
          <p:nvPr/>
        </p:nvSpPr>
        <p:spPr bwMode="auto">
          <a:xfrm>
            <a:off x="2895600" y="1755775"/>
            <a:ext cx="609600" cy="304800"/>
          </a:xfrm>
          <a:prstGeom prst="rect">
            <a:avLst/>
          </a:prstGeom>
          <a:solidFill>
            <a:schemeClr val="tx1"/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12375" name="Rectangle 87"/>
          <p:cNvSpPr>
            <a:spLocks noChangeArrowheads="1"/>
          </p:cNvSpPr>
          <p:nvPr/>
        </p:nvSpPr>
        <p:spPr bwMode="auto">
          <a:xfrm>
            <a:off x="4813300" y="1739007"/>
            <a:ext cx="6096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12" name="Title 4"/>
          <p:cNvSpPr txBox="1">
            <a:spLocks/>
          </p:cNvSpPr>
          <p:nvPr/>
        </p:nvSpPr>
        <p:spPr bwMode="auto">
          <a:xfrm>
            <a:off x="268820" y="188640"/>
            <a:ext cx="9955641" cy="52322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txBody>
          <a:bodyPr wrap="square">
            <a:spAutoFit/>
          </a:bodyPr>
          <a:lstStyle>
            <a:defPPr>
              <a:defRPr lang="en-US"/>
            </a:defPPr>
            <a:lvl1pPr eaLnBrk="0" fontAlgn="base" hangingPunct="0">
              <a:spcBef>
                <a:spcPct val="0"/>
              </a:spcBef>
              <a:spcAft>
                <a:spcPct val="0"/>
              </a:spcAft>
              <a:buFontTx/>
              <a:buNone/>
              <a:defRPr b="1">
                <a:solidFill>
                  <a:schemeClr val="bg1"/>
                </a:solidFill>
                <a:latin typeface="Century Gothic" panose="020B0502020202020204" pitchFamily="34" charset="0"/>
                <a:ea typeface="HGP創英角ｺﾞｼｯｸUB"/>
                <a:cs typeface="HGP創英角ｺﾞｼｯｸUB"/>
              </a:defRPr>
            </a:lvl1pPr>
            <a:lvl2pPr marL="742950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IN" altLang="ja-JP" sz="2800" dirty="0" smtClean="0">
                <a:solidFill>
                  <a:prstClr val="white">
                    <a:lumMod val="95000"/>
                  </a:prstClr>
                </a:solidFill>
                <a:latin typeface="Calibri"/>
              </a:rPr>
              <a:t>ONE POINT LESSON</a:t>
            </a:r>
            <a:r>
              <a:rPr lang="ja-JP" altLang="en-US" sz="2400" dirty="0">
                <a:solidFill>
                  <a:prstClr val="white"/>
                </a:solidFill>
              </a:rPr>
              <a:t>　</a:t>
            </a:r>
            <a:r>
              <a:rPr lang="en-IN" altLang="en-US" sz="2400" dirty="0">
                <a:solidFill>
                  <a:prstClr val="white"/>
                </a:solidFill>
              </a:rPr>
              <a:t> </a:t>
            </a:r>
          </a:p>
        </p:txBody>
      </p:sp>
      <p:grpSp>
        <p:nvGrpSpPr>
          <p:cNvPr id="8" name="Group 90"/>
          <p:cNvGrpSpPr>
            <a:grpSpLocks/>
          </p:cNvGrpSpPr>
          <p:nvPr/>
        </p:nvGrpSpPr>
        <p:grpSpPr bwMode="auto">
          <a:xfrm>
            <a:off x="4699000" y="3499644"/>
            <a:ext cx="1295400" cy="985838"/>
            <a:chOff x="2220" y="1923"/>
            <a:chExt cx="612" cy="621"/>
          </a:xfrm>
        </p:grpSpPr>
        <p:sp>
          <p:nvSpPr>
            <p:cNvPr id="12387" name="Text Box 91"/>
            <p:cNvSpPr txBox="1">
              <a:spLocks noChangeArrowheads="1"/>
            </p:cNvSpPr>
            <p:nvPr/>
          </p:nvSpPr>
          <p:spPr bwMode="auto">
            <a:xfrm>
              <a:off x="2220" y="1923"/>
              <a:ext cx="612" cy="23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FF0000"/>
                  </a:solidFill>
                  <a:latin typeface="Arial Narrow" pitchFamily="34" charset="0"/>
                </a:rPr>
                <a:t>Not OK</a:t>
              </a:r>
            </a:p>
          </p:txBody>
        </p:sp>
        <p:sp>
          <p:nvSpPr>
            <p:cNvPr id="12388" name="Line 92"/>
            <p:cNvSpPr>
              <a:spLocks noChangeShapeType="1"/>
            </p:cNvSpPr>
            <p:nvPr/>
          </p:nvSpPr>
          <p:spPr bwMode="auto">
            <a:xfrm>
              <a:off x="2304" y="2208"/>
              <a:ext cx="432" cy="336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89" name="Line 93"/>
            <p:cNvSpPr>
              <a:spLocks noChangeShapeType="1"/>
            </p:cNvSpPr>
            <p:nvPr/>
          </p:nvSpPr>
          <p:spPr bwMode="auto">
            <a:xfrm flipV="1">
              <a:off x="2304" y="2256"/>
              <a:ext cx="432" cy="28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9" name="Group 94"/>
          <p:cNvGrpSpPr>
            <a:grpSpLocks/>
          </p:cNvGrpSpPr>
          <p:nvPr/>
        </p:nvGrpSpPr>
        <p:grpSpPr bwMode="auto">
          <a:xfrm>
            <a:off x="10668001" y="3230563"/>
            <a:ext cx="1188640" cy="990600"/>
            <a:chOff x="5088" y="1923"/>
            <a:chExt cx="566" cy="573"/>
          </a:xfrm>
        </p:grpSpPr>
        <p:sp>
          <p:nvSpPr>
            <p:cNvPr id="12384" name="Text Box 95"/>
            <p:cNvSpPr txBox="1">
              <a:spLocks noChangeArrowheads="1"/>
            </p:cNvSpPr>
            <p:nvPr/>
          </p:nvSpPr>
          <p:spPr bwMode="auto">
            <a:xfrm>
              <a:off x="5184" y="1923"/>
              <a:ext cx="470" cy="21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b="1" dirty="0">
                  <a:solidFill>
                    <a:srgbClr val="00CC00"/>
                  </a:solidFill>
                  <a:latin typeface="Arial Narrow" pitchFamily="34" charset="0"/>
                </a:rPr>
                <a:t>OK</a:t>
              </a:r>
            </a:p>
          </p:txBody>
        </p:sp>
        <p:sp>
          <p:nvSpPr>
            <p:cNvPr id="12385" name="Line 96"/>
            <p:cNvSpPr>
              <a:spLocks noChangeShapeType="1"/>
            </p:cNvSpPr>
            <p:nvPr/>
          </p:nvSpPr>
          <p:spPr bwMode="auto">
            <a:xfrm flipV="1">
              <a:off x="5184" y="2208"/>
              <a:ext cx="432" cy="288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386" name="Line 97"/>
            <p:cNvSpPr>
              <a:spLocks noChangeShapeType="1"/>
            </p:cNvSpPr>
            <p:nvPr/>
          </p:nvSpPr>
          <p:spPr bwMode="auto">
            <a:xfrm flipH="1" flipV="1">
              <a:off x="5088" y="2352"/>
              <a:ext cx="96" cy="144"/>
            </a:xfrm>
            <a:prstGeom prst="line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4" name="Rectangle 87"/>
          <p:cNvSpPr>
            <a:spLocks noChangeArrowheads="1"/>
          </p:cNvSpPr>
          <p:nvPr/>
        </p:nvSpPr>
        <p:spPr bwMode="auto">
          <a:xfrm>
            <a:off x="6672064" y="1756048"/>
            <a:ext cx="609600" cy="304800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>
              <a:solidFill>
                <a:prstClr val="black"/>
              </a:solidFill>
            </a:endParaRPr>
          </a:p>
        </p:txBody>
      </p:sp>
      <p:pic>
        <p:nvPicPr>
          <p:cNvPr id="27" name="Picture 26"/>
          <p:cNvPicPr>
            <a:picLocks noChangeAspect="1" noChangeArrowheads="1"/>
          </p:cNvPicPr>
          <p:nvPr/>
        </p:nvPicPr>
        <p:blipFill>
          <a:blip r:embed="rId5" cstate="print"/>
          <a:srcRect l="15106" t="7692" r="59535" b="55385"/>
          <a:stretch>
            <a:fillRect/>
          </a:stretch>
        </p:blipFill>
        <p:spPr bwMode="auto">
          <a:xfrm>
            <a:off x="10896564" y="93460"/>
            <a:ext cx="594320" cy="455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7"/>
          <p:cNvPicPr>
            <a:picLocks noChangeAspect="1" noChangeArrowheads="1"/>
          </p:cNvPicPr>
          <p:nvPr/>
        </p:nvPicPr>
        <p:blipFill>
          <a:blip r:embed="rId5" cstate="print"/>
          <a:srcRect l="40465" t="11920" r="20465" b="54305"/>
          <a:stretch>
            <a:fillRect/>
          </a:stretch>
        </p:blipFill>
        <p:spPr bwMode="auto">
          <a:xfrm>
            <a:off x="10832273" y="529708"/>
            <a:ext cx="832347" cy="379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ounded Rectangle 3"/>
          <p:cNvSpPr/>
          <p:nvPr/>
        </p:nvSpPr>
        <p:spPr>
          <a:xfrm>
            <a:off x="10320469" y="44624"/>
            <a:ext cx="1728192" cy="936104"/>
          </a:xfrm>
          <a:prstGeom prst="round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 rot="16200000">
            <a:off x="2585019" y="2675592"/>
            <a:ext cx="682776" cy="220345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346996" y="3461960"/>
            <a:ext cx="1249891" cy="89989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0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13696</TotalTime>
  <Words>116</Words>
  <Application>Microsoft Office PowerPoint</Application>
  <PresentationFormat>Custom</PresentationFormat>
  <Paragraphs>34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ADMINPC</cp:lastModifiedBy>
  <cp:revision>1034</cp:revision>
  <cp:lastPrinted>2019-08-28T10:37:47Z</cp:lastPrinted>
  <dcterms:created xsi:type="dcterms:W3CDTF">2018-06-27T12:52:45Z</dcterms:created>
  <dcterms:modified xsi:type="dcterms:W3CDTF">2023-12-21T12:20:08Z</dcterms:modified>
</cp:coreProperties>
</file>