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08" r:id="rId2"/>
    <p:sldId id="311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3300"/>
    <a:srgbClr val="CFDEB0"/>
    <a:srgbClr val="E7A96B"/>
    <a:srgbClr val="FF6600"/>
    <a:srgbClr val="E17509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62" autoAdjust="0"/>
    <p:restoredTop sz="94434" autoAdjust="0"/>
  </p:normalViewPr>
  <p:slideViewPr>
    <p:cSldViewPr>
      <p:cViewPr>
        <p:scale>
          <a:sx n="77" d="100"/>
          <a:sy n="77" d="100"/>
        </p:scale>
        <p:origin x="-10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pPr/>
              <a:t>05/01/2024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472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1BF5F-B4D6-486A-997A-36E02FFDB33F}" type="datetimeFigureOut">
              <a:rPr lang="en-I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05-01-2024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8A162-F582-41E2-8AE9-06CD88E02B13}" type="slidenum">
              <a:rPr lang="en-IN" altLang="en-US"/>
              <a:pPr>
                <a:defRPr/>
              </a:pPr>
              <a:t>‹#›</a:t>
            </a:fld>
            <a:endParaRPr lang="en-IN" altLang="en-US" dirty="0"/>
          </a:p>
        </p:txBody>
      </p:sp>
    </p:spTree>
    <p:extLst>
      <p:ext uri="{BB962C8B-B14F-4D97-AF65-F5344CB8AC3E}">
        <p14:creationId xmlns:p14="http://schemas.microsoft.com/office/powerpoint/2010/main" val="49933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F20B4-0B42-48A5-B562-12E8D4FDF947}" type="datetimeFigureOut">
              <a:rPr lang="en-I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05-01-2024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73066-5263-4097-BB95-E320B0680552}" type="slidenum">
              <a:rPr lang="en-IN" altLang="en-US"/>
              <a:pPr>
                <a:defRPr/>
              </a:pPr>
              <a:t>‹#›</a:t>
            </a:fld>
            <a:endParaRPr lang="en-IN" altLang="en-US" dirty="0"/>
          </a:p>
        </p:txBody>
      </p:sp>
    </p:spTree>
    <p:extLst>
      <p:ext uri="{BB962C8B-B14F-4D97-AF65-F5344CB8AC3E}">
        <p14:creationId xmlns:p14="http://schemas.microsoft.com/office/powerpoint/2010/main" val="3353299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C3862-3EBD-4375-9A3B-099EEA1B3DC3}" type="datetimeFigureOut">
              <a:rPr lang="en-I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05-01-2024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53F2C-50BD-42FF-B17D-342B0916B465}" type="slidenum">
              <a:rPr lang="en-IN" altLang="en-US"/>
              <a:pPr>
                <a:defRPr/>
              </a:pPr>
              <a:t>‹#›</a:t>
            </a:fld>
            <a:endParaRPr lang="en-IN" altLang="en-US" dirty="0"/>
          </a:p>
        </p:txBody>
      </p:sp>
    </p:spTree>
    <p:extLst>
      <p:ext uri="{BB962C8B-B14F-4D97-AF65-F5344CB8AC3E}">
        <p14:creationId xmlns:p14="http://schemas.microsoft.com/office/powerpoint/2010/main" val="376072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EF4BF-7EE4-4B4A-8145-5E53099222A1}" type="datetimeFigureOut">
              <a:rPr lang="en-I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05-01-2024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65C06-8BD2-4729-95CD-290B5CA150E8}" type="slidenum">
              <a:rPr lang="en-IN" altLang="en-US"/>
              <a:pPr>
                <a:defRPr/>
              </a:pPr>
              <a:t>‹#›</a:t>
            </a:fld>
            <a:endParaRPr lang="en-IN" altLang="en-US" dirty="0"/>
          </a:p>
        </p:txBody>
      </p:sp>
    </p:spTree>
    <p:extLst>
      <p:ext uri="{BB962C8B-B14F-4D97-AF65-F5344CB8AC3E}">
        <p14:creationId xmlns:p14="http://schemas.microsoft.com/office/powerpoint/2010/main" val="137045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97045-5C2F-4E26-8DAC-34CD9D0DB905}" type="datetimeFigureOut">
              <a:rPr lang="en-I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05-01-2024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2E4D7-CC2A-4DA4-B266-01A5525ADB59}" type="slidenum">
              <a:rPr lang="en-IN" altLang="en-US"/>
              <a:pPr>
                <a:defRPr/>
              </a:pPr>
              <a:t>‹#›</a:t>
            </a:fld>
            <a:endParaRPr lang="en-IN" altLang="en-US" dirty="0"/>
          </a:p>
        </p:txBody>
      </p:sp>
    </p:spTree>
    <p:extLst>
      <p:ext uri="{BB962C8B-B14F-4D97-AF65-F5344CB8AC3E}">
        <p14:creationId xmlns:p14="http://schemas.microsoft.com/office/powerpoint/2010/main" val="738941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E5D73-AF4A-466F-BCD8-BED9CF45B7BF}" type="datetimeFigureOut">
              <a:rPr lang="en-I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05-01-2024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ADDA9-EFE1-418B-8199-1A0288A1E117}" type="slidenum">
              <a:rPr lang="en-IN" altLang="en-US"/>
              <a:pPr>
                <a:defRPr/>
              </a:pPr>
              <a:t>‹#›</a:t>
            </a:fld>
            <a:endParaRPr lang="en-IN" altLang="en-US" dirty="0"/>
          </a:p>
        </p:txBody>
      </p:sp>
    </p:spTree>
    <p:extLst>
      <p:ext uri="{BB962C8B-B14F-4D97-AF65-F5344CB8AC3E}">
        <p14:creationId xmlns:p14="http://schemas.microsoft.com/office/powerpoint/2010/main" val="337208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4B25F-8B45-442C-B9A0-4A5BA8542BD8}" type="datetimeFigureOut">
              <a:rPr lang="en-I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05-01-2024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CD457-5F3E-4992-8F32-8218F60C410A}" type="slidenum">
              <a:rPr lang="en-IN" altLang="en-US"/>
              <a:pPr>
                <a:defRPr/>
              </a:pPr>
              <a:t>‹#›</a:t>
            </a:fld>
            <a:endParaRPr lang="en-IN" altLang="en-US" dirty="0"/>
          </a:p>
        </p:txBody>
      </p:sp>
    </p:spTree>
    <p:extLst>
      <p:ext uri="{BB962C8B-B14F-4D97-AF65-F5344CB8AC3E}">
        <p14:creationId xmlns:p14="http://schemas.microsoft.com/office/powerpoint/2010/main" val="37433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74B6A-C5F5-4741-9CE3-1F4095D87B36}" type="datetimeFigureOut">
              <a:rPr lang="en-I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05-01-2024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F604A-1B4E-4CDB-A39A-B91F9DCA2010}" type="slidenum">
              <a:rPr lang="en-IN" altLang="en-US"/>
              <a:pPr>
                <a:defRPr/>
              </a:pPr>
              <a:t>‹#›</a:t>
            </a:fld>
            <a:endParaRPr lang="en-IN" altLang="en-US" dirty="0"/>
          </a:p>
        </p:txBody>
      </p:sp>
    </p:spTree>
    <p:extLst>
      <p:ext uri="{BB962C8B-B14F-4D97-AF65-F5344CB8AC3E}">
        <p14:creationId xmlns:p14="http://schemas.microsoft.com/office/powerpoint/2010/main" val="285361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9B247-4E8F-4690-A57C-B69CC30AC828}" type="datetimeFigureOut">
              <a:rPr lang="en-I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05-01-2024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4207B-7764-40EE-9A05-EA6BF0744B03}" type="slidenum">
              <a:rPr lang="en-IN" altLang="en-US"/>
              <a:pPr>
                <a:defRPr/>
              </a:pPr>
              <a:t>‹#›</a:t>
            </a:fld>
            <a:endParaRPr lang="en-IN" altLang="en-US" dirty="0"/>
          </a:p>
        </p:txBody>
      </p:sp>
    </p:spTree>
    <p:extLst>
      <p:ext uri="{BB962C8B-B14F-4D97-AF65-F5344CB8AC3E}">
        <p14:creationId xmlns:p14="http://schemas.microsoft.com/office/powerpoint/2010/main" val="250735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529BC-14E6-4DC5-B125-0260DADF6A8A}" type="datetimeFigureOut">
              <a:rPr lang="en-I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05-01-2024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03A43-74D6-4F45-A16B-32B2E1E5A913}" type="slidenum">
              <a:rPr lang="en-IN" altLang="en-US"/>
              <a:pPr>
                <a:defRPr/>
              </a:pPr>
              <a:t>‹#›</a:t>
            </a:fld>
            <a:endParaRPr lang="en-IN" altLang="en-US" dirty="0"/>
          </a:p>
        </p:txBody>
      </p:sp>
    </p:spTree>
    <p:extLst>
      <p:ext uri="{BB962C8B-B14F-4D97-AF65-F5344CB8AC3E}">
        <p14:creationId xmlns:p14="http://schemas.microsoft.com/office/powerpoint/2010/main" val="3235445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1D01A-74BB-438A-997E-F8F7EBB8FC31}" type="datetimeFigureOut">
              <a:rPr lang="en-I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05-01-2024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A0EAF-94DC-42F5-A894-7CA5A36196FC}" type="slidenum">
              <a:rPr lang="en-IN" altLang="en-US"/>
              <a:pPr>
                <a:defRPr/>
              </a:pPr>
              <a:t>‹#›</a:t>
            </a:fld>
            <a:endParaRPr lang="en-IN" altLang="en-US" dirty="0"/>
          </a:p>
        </p:txBody>
      </p:sp>
    </p:spTree>
    <p:extLst>
      <p:ext uri="{BB962C8B-B14F-4D97-AF65-F5344CB8AC3E}">
        <p14:creationId xmlns:p14="http://schemas.microsoft.com/office/powerpoint/2010/main" val="265369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IN" altLang="en-US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I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E86020-ACD3-4FA0-B9C8-F7FE6CA0FF81}" type="datetimeFigureOut">
              <a:rPr lang="en-I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05-01-2024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8B6CBC1-7E0F-46CC-BAD6-A1A65C92796C}" type="slidenum">
              <a:rPr lang="en-IN" altLang="en-US">
                <a:cs typeface="Arial" pitchFamily="34" charset="0"/>
              </a:rPr>
              <a:pPr>
                <a:defRPr/>
              </a:pPr>
              <a:t>‹#›</a:t>
            </a:fld>
            <a:endParaRPr lang="en-IN" altLang="en-US" dirty="0">
              <a:cs typeface="Arial" pitchFamily="34" charset="0"/>
            </a:endParaRPr>
          </a:p>
        </p:txBody>
      </p:sp>
      <p:sp>
        <p:nvSpPr>
          <p:cNvPr id="1031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it-IT" sz="1400">
              <a:solidFill>
                <a:srgbClr val="EEECE1"/>
              </a:solidFill>
              <a:latin typeface="GillSans"/>
              <a:cs typeface="Arial" pitchFamily="34" charset="0"/>
            </a:endParaRPr>
          </a:p>
        </p:txBody>
      </p:sp>
      <p:sp>
        <p:nvSpPr>
          <p:cNvPr id="1032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82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605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436451"/>
              </p:ext>
            </p:extLst>
          </p:nvPr>
        </p:nvGraphicFramePr>
        <p:xfrm>
          <a:off x="152400" y="1447801"/>
          <a:ext cx="8839200" cy="4872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099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 </a:t>
                      </a:r>
                      <a:endParaRPr lang="en-IN" sz="1400" dirty="0">
                        <a:latin typeface="+mj-lt"/>
                      </a:endParaRPr>
                    </a:p>
                  </a:txBody>
                  <a:tcPr marT="45751" marB="4575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7513">
                <a:tc>
                  <a:txBody>
                    <a:bodyPr/>
                    <a:lstStyle/>
                    <a:p>
                      <a:endParaRPr lang="en-IN" sz="1400" dirty="0">
                        <a:latin typeface="+mj-lt"/>
                      </a:endParaRPr>
                    </a:p>
                  </a:txBody>
                  <a:tcPr marT="45751" marB="4575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94109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N" sz="1200" b="0" kern="12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751" marB="4575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3127" y="457200"/>
            <a:ext cx="4260273" cy="392312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Countermeasure taken- Occurrence </a:t>
            </a:r>
            <a:endParaRPr lang="en-IN" sz="20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194410" y="1474413"/>
            <a:ext cx="758640" cy="27818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prstClr val="white"/>
                </a:solidFill>
                <a:latin typeface="Calibri" panose="020F0502020204030204" pitchFamily="34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BEFORE</a:t>
            </a:r>
            <a:endParaRPr lang="en-US" sz="1400" b="1" dirty="0">
              <a:solidFill>
                <a:prstClr val="white"/>
              </a:solidFill>
              <a:latin typeface="Calibri" panose="020F0502020204030204" pitchFamily="34" charset="0"/>
              <a:ea typeface="Microsoft YaHei U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4152" y="6448110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smtClean="0">
                <a:solidFill>
                  <a:prstClr val="white"/>
                </a:solidFill>
              </a:rPr>
              <a:t>.</a:t>
            </a:r>
            <a:endParaRPr lang="en-IN" sz="1400" dirty="0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9" t="29188" r="28446" b="23244"/>
          <a:stretch/>
        </p:blipFill>
        <p:spPr>
          <a:xfrm>
            <a:off x="790832" y="2057400"/>
            <a:ext cx="2942968" cy="2583651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87" r="28925" b="25216"/>
          <a:stretch/>
        </p:blipFill>
        <p:spPr>
          <a:xfrm>
            <a:off x="5554829" y="2057400"/>
            <a:ext cx="2903371" cy="2573484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7" name="TextBox 16"/>
          <p:cNvSpPr txBox="1"/>
          <p:nvPr/>
        </p:nvSpPr>
        <p:spPr>
          <a:xfrm>
            <a:off x="1524000" y="4724400"/>
            <a:ext cx="1371600" cy="27699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Hot Forged Blank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320714" y="4744994"/>
            <a:ext cx="1371600" cy="27699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Machined Part</a:t>
            </a:r>
            <a:endParaRPr lang="en-US" sz="1200" dirty="0"/>
          </a:p>
        </p:txBody>
      </p:sp>
      <p:sp>
        <p:nvSpPr>
          <p:cNvPr id="20" name="Oval 19"/>
          <p:cNvSpPr/>
          <p:nvPr/>
        </p:nvSpPr>
        <p:spPr>
          <a:xfrm>
            <a:off x="7467600" y="2743200"/>
            <a:ext cx="8382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9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459017"/>
              </p:ext>
            </p:extLst>
          </p:nvPr>
        </p:nvGraphicFramePr>
        <p:xfrm>
          <a:off x="152400" y="1447801"/>
          <a:ext cx="8839200" cy="4872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099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 </a:t>
                      </a:r>
                      <a:endParaRPr lang="en-IN" sz="1400" dirty="0">
                        <a:latin typeface="+mj-lt"/>
                      </a:endParaRPr>
                    </a:p>
                  </a:txBody>
                  <a:tcPr marT="45751" marB="4575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7513">
                <a:tc>
                  <a:txBody>
                    <a:bodyPr/>
                    <a:lstStyle/>
                    <a:p>
                      <a:endParaRPr lang="en-IN" sz="1400" dirty="0">
                        <a:latin typeface="+mj-lt"/>
                      </a:endParaRPr>
                    </a:p>
                  </a:txBody>
                  <a:tcPr marT="45751" marB="4575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94109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N" sz="1200" b="0" kern="12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751" marB="4575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3127" y="457200"/>
            <a:ext cx="4260273" cy="392312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Countermeasure taken- Occurrence </a:t>
            </a:r>
            <a:endParaRPr lang="en-IN" sz="20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291730" y="1474413"/>
            <a:ext cx="564001" cy="30777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latin typeface="Calibri" panose="020F0502020204030204" pitchFamily="34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After</a:t>
            </a:r>
            <a:endParaRPr lang="en-US" sz="1400" b="1" dirty="0">
              <a:latin typeface="Calibri" panose="020F0502020204030204" pitchFamily="34" charset="0"/>
              <a:ea typeface="Microsoft YaHei U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4152" y="6448110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smtClean="0">
                <a:solidFill>
                  <a:prstClr val="white"/>
                </a:solidFill>
              </a:rPr>
              <a:t>.</a:t>
            </a:r>
            <a:endParaRPr lang="en-IN" sz="1400" dirty="0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9" t="29188" r="28446" b="23244"/>
          <a:stretch/>
        </p:blipFill>
        <p:spPr>
          <a:xfrm>
            <a:off x="790832" y="2057400"/>
            <a:ext cx="2942968" cy="2583651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7" name="TextBox 16"/>
          <p:cNvSpPr txBox="1"/>
          <p:nvPr/>
        </p:nvSpPr>
        <p:spPr>
          <a:xfrm>
            <a:off x="1524000" y="4724400"/>
            <a:ext cx="1371600" cy="27699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Hot Forged Blank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573730" y="2933726"/>
            <a:ext cx="1371600" cy="101566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Corrections to be made in forging die to increase Diameter of all the three lug.</a:t>
            </a:r>
            <a:endParaRPr lang="en-US" sz="1200" dirty="0"/>
          </a:p>
        </p:txBody>
      </p:sp>
      <p:sp>
        <p:nvSpPr>
          <p:cNvPr id="5" name="Oval 4"/>
          <p:cNvSpPr/>
          <p:nvPr/>
        </p:nvSpPr>
        <p:spPr>
          <a:xfrm rot="2433545">
            <a:off x="1014015" y="2391112"/>
            <a:ext cx="503035" cy="10304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4232908">
            <a:off x="2014694" y="3613563"/>
            <a:ext cx="737057" cy="11452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19444758">
            <a:off x="2845241" y="2259374"/>
            <a:ext cx="503035" cy="10304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80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4826</TotalTime>
  <Words>36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Quality</cp:lastModifiedBy>
  <cp:revision>694</cp:revision>
  <cp:lastPrinted>2023-01-27T07:21:15Z</cp:lastPrinted>
  <dcterms:created xsi:type="dcterms:W3CDTF">2013-06-15T06:58:35Z</dcterms:created>
  <dcterms:modified xsi:type="dcterms:W3CDTF">2024-01-05T09:13:09Z</dcterms:modified>
</cp:coreProperties>
</file>