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notesMasterIdLst>
    <p:notesMasterId r:id="rId6"/>
  </p:notesMasterIdLst>
  <p:sldIdLst>
    <p:sldId id="374" r:id="rId3"/>
    <p:sldId id="373" r:id="rId4"/>
    <p:sldId id="378" r:id="rId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1DA26-F85F-4BE7-9C58-2F635C874257}" type="datetimeFigureOut">
              <a:rPr lang="en-IN" smtClean="0"/>
              <a:t>14-02-2024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983D-EAD2-4AD0-BAF5-0B888C3EA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22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088D9-39F2-4E23-A03E-D90A53757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14794" y="656581"/>
            <a:ext cx="1137753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Part name &amp; Part no</a:t>
            </a:r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K2 – Caliper Body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		          </a:t>
            </a:r>
            <a:r>
              <a:rPr lang="en-US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Model- Customer </a:t>
            </a: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complaint </a:t>
            </a:r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:Dent , Damage</a:t>
            </a:r>
          </a:p>
          <a:p>
            <a:pPr eaLnBrk="1" fontAlgn="t" hangingPunct="1">
              <a:defRPr/>
            </a:pPr>
            <a:endParaRPr lang="en-US" b="1" dirty="0" smtClean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eaLnBrk="1" fontAlgn="t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Physical Phenomenon</a:t>
            </a:r>
            <a:r>
              <a:rPr lang="en-US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Casting 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Surface Handling Damage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4794" y="93315"/>
            <a:ext cx="113775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ctr"/>
            <a:r>
              <a:rPr lang="en-U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QSR Issues – Corrective actions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3779" y="5550515"/>
            <a:ext cx="3795578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 Snap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296785" y="2047306"/>
            <a:ext cx="9127375" cy="3222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6209" r="26273" b="19819"/>
          <a:stretch/>
        </p:blipFill>
        <p:spPr>
          <a:xfrm>
            <a:off x="4172988" y="2201203"/>
            <a:ext cx="3075709" cy="29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5471"/>
              </p:ext>
            </p:extLst>
          </p:nvPr>
        </p:nvGraphicFramePr>
        <p:xfrm>
          <a:off x="352427" y="2985678"/>
          <a:ext cx="11560531" cy="3788610"/>
        </p:xfrm>
        <a:graphic>
          <a:graphicData uri="http://schemas.openxmlformats.org/drawingml/2006/table">
            <a:tbl>
              <a:tblPr/>
              <a:tblGrid>
                <a:gridCol w="9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6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1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Model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Vendor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Defect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Actions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T. Date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Status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464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K2 – Caliper Body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Customer complaint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–Dent and damage observed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Physical Phenomenon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 Handling damage</a:t>
                      </a: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1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Handling damage after post production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2: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Casting not arranged in properly.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3: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Partition not available for casting kept between one to another.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4: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Dedicated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Pallet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not designed for caliper body.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Root Cause: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Dedicated pallet not available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Containment Action :-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.ETL End –       Qty rejected by ETL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Supplier End:-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1.Identification mark “Dot” Provided at bottom of the casting.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2.Quality alert Displayed.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3.ETL Visual standard displayed at final inspection and Master sample provided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ETL End:-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1-  Q Alert displayed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Cause Side Action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:-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Dedicated pallet designed for caliper body.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Same trolley used from starting of production to till Final inspection.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Dedicated manpower deployed in final inspection.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85720" y="541580"/>
            <a:ext cx="198882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After</a:t>
            </a:r>
            <a:endParaRPr lang="en-US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Details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532" y="920170"/>
            <a:ext cx="5722513" cy="2362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9811" y="541580"/>
            <a:ext cx="169843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7313" y="920170"/>
            <a:ext cx="5885645" cy="2373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5505" y="2640511"/>
            <a:ext cx="3974384" cy="265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Dent and damage observed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47715" y="2640511"/>
            <a:ext cx="3258355" cy="265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1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Free from  damage at casting surface</a:t>
            </a:r>
            <a:endParaRPr lang="en-IN" sz="1100" dirty="0">
              <a:solidFill>
                <a:srgbClr val="00B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720" y="959655"/>
            <a:ext cx="1785792" cy="159927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 flipV="1">
            <a:off x="8542709" y="1616212"/>
            <a:ext cx="316070" cy="19965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5314" tIns="32657" rIns="65314" bIns="32657" numCol="1" rtlCol="0" anchor="t" anchorCtr="0" compatLnSpc="1">
            <a:prstTxWarp prst="textNoShape">
              <a:avLst/>
            </a:prstTxWarp>
          </a:bodyPr>
          <a:lstStyle/>
          <a:p>
            <a:pPr defTabSz="653156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286"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17173"/>
              </p:ext>
            </p:extLst>
          </p:nvPr>
        </p:nvGraphicFramePr>
        <p:xfrm>
          <a:off x="393309" y="6385685"/>
          <a:ext cx="2796602" cy="32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HORIZONTAL DEPLOYMENT 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 K11 caliper body</a:t>
                      </a:r>
                      <a:endParaRPr lang="en-IN" sz="105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64931"/>
              </p:ext>
            </p:extLst>
          </p:nvPr>
        </p:nvGraphicFramePr>
        <p:xfrm>
          <a:off x="7785720" y="6344524"/>
          <a:ext cx="4030900" cy="40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SUSTENANCE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PREVENTIVE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) ACTIONS: Tree trolley implemented for post production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703" y="1021543"/>
            <a:ext cx="1674170" cy="15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0792" y="266594"/>
            <a:ext cx="39164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5223933"/>
            <a:ext cx="51321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Castings are kept in open type metal pallet box and not arranged properly due to partition not available for one castings to another.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679736" y="5201460"/>
            <a:ext cx="59818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Tree type trolley designed for caliper body for during a production and post production process to avoid dent and damage issues.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718733" y="678524"/>
            <a:ext cx="208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BEFORE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68941" y="678524"/>
            <a:ext cx="208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AFTER</a:t>
            </a:r>
            <a:endParaRPr lang="en-IN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032" y="856362"/>
            <a:ext cx="3753666" cy="47501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1411" y="1909026"/>
            <a:ext cx="3225338" cy="2111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1" b="23743"/>
          <a:stretch/>
        </p:blipFill>
        <p:spPr>
          <a:xfrm>
            <a:off x="5679736" y="1232955"/>
            <a:ext cx="2930605" cy="3875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 b="19802"/>
          <a:stretch/>
        </p:blipFill>
        <p:spPr>
          <a:xfrm>
            <a:off x="8712992" y="1232956"/>
            <a:ext cx="2948578" cy="38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76505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</TotalTime>
  <Words>241</Words>
  <Application>Microsoft Office PowerPoint</Application>
  <PresentationFormat>Widescreen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6_Office Theme</vt:lpstr>
      <vt:lpstr>7_Office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Dhineshgavali d - HTAC</cp:lastModifiedBy>
  <cp:revision>817</cp:revision>
  <cp:lastPrinted>2023-03-29T07:02:09Z</cp:lastPrinted>
  <dcterms:created xsi:type="dcterms:W3CDTF">2014-10-29T04:23:53Z</dcterms:created>
  <dcterms:modified xsi:type="dcterms:W3CDTF">2024-02-14T03:35:22Z</dcterms:modified>
</cp:coreProperties>
</file>