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721" r:id="rId5"/>
    <p:sldMasterId id="2147483732" r:id="rId6"/>
    <p:sldMasterId id="2147483677" r:id="rId7"/>
  </p:sldMasterIdLst>
  <p:notesMasterIdLst>
    <p:notesMasterId r:id="rId9"/>
  </p:notesMasterIdLst>
  <p:sldIdLst>
    <p:sldId id="214486673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 Eve" initials="LE" lastIdx="14" clrIdx="0">
    <p:extLst>
      <p:ext uri="{19B8F6BF-5375-455C-9EA6-DF929625EA0E}">
        <p15:presenceInfo xmlns:p15="http://schemas.microsoft.com/office/powerpoint/2012/main" userId="S::eve.lin@gknpm.com::d4f13e6e-5ebe-469e-b51c-a9ad28896f8b" providerId="AD"/>
      </p:ext>
    </p:extLst>
  </p:cmAuthor>
  <p:cmAuthor id="2" name="Rohe Alexandra" initials="RA" lastIdx="1" clrIdx="1">
    <p:extLst>
      <p:ext uri="{19B8F6BF-5375-455C-9EA6-DF929625EA0E}">
        <p15:presenceInfo xmlns:p15="http://schemas.microsoft.com/office/powerpoint/2012/main" userId="S::Alexandra.Rohe@gknpm.com::1575d1aa-7164-4f70-8218-aefe6c61b1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122"/>
    <a:srgbClr val="FEEEC2"/>
    <a:srgbClr val="FBBA05"/>
    <a:srgbClr val="CDDDEF"/>
    <a:srgbClr val="000000"/>
    <a:srgbClr val="FEF1CD"/>
    <a:srgbClr val="CCE6C8"/>
    <a:srgbClr val="58A74B"/>
    <a:srgbClr val="6DA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727" autoAdjust="0"/>
  </p:normalViewPr>
  <p:slideViewPr>
    <p:cSldViewPr snapToGrid="0">
      <p:cViewPr varScale="1">
        <p:scale>
          <a:sx n="110" d="100"/>
          <a:sy n="110" d="100"/>
        </p:scale>
        <p:origin x="63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itosh Kamble" userId="8ab16b66-2a15-4d2d-9bba-ec1dc46f83b8" providerId="ADAL" clId="{8708622C-EFDD-4E06-A494-D711C860FEEB}"/>
    <pc:docChg chg="custSel modSld">
      <pc:chgData name="Ashitosh Kamble" userId="8ab16b66-2a15-4d2d-9bba-ec1dc46f83b8" providerId="ADAL" clId="{8708622C-EFDD-4E06-A494-D711C860FEEB}" dt="2024-09-11T07:12:32.784" v="14" actId="1076"/>
      <pc:docMkLst>
        <pc:docMk/>
      </pc:docMkLst>
      <pc:sldChg chg="addSp delSp modSp mod">
        <pc:chgData name="Ashitosh Kamble" userId="8ab16b66-2a15-4d2d-9bba-ec1dc46f83b8" providerId="ADAL" clId="{8708622C-EFDD-4E06-A494-D711C860FEEB}" dt="2024-09-11T07:12:32.784" v="14" actId="1076"/>
        <pc:sldMkLst>
          <pc:docMk/>
          <pc:sldMk cId="1980550106" sldId="2144866736"/>
        </pc:sldMkLst>
        <pc:spChg chg="mod">
          <ac:chgData name="Ashitosh Kamble" userId="8ab16b66-2a15-4d2d-9bba-ec1dc46f83b8" providerId="ADAL" clId="{8708622C-EFDD-4E06-A494-D711C860FEEB}" dt="2024-09-11T07:12:15.107" v="11" actId="20577"/>
          <ac:spMkLst>
            <pc:docMk/>
            <pc:sldMk cId="1980550106" sldId="2144866736"/>
            <ac:spMk id="4" creationId="{83D79420-87EA-9996-7965-E8385FBFE1EC}"/>
          </ac:spMkLst>
        </pc:spChg>
        <pc:picChg chg="del">
          <ac:chgData name="Ashitosh Kamble" userId="8ab16b66-2a15-4d2d-9bba-ec1dc46f83b8" providerId="ADAL" clId="{8708622C-EFDD-4E06-A494-D711C860FEEB}" dt="2024-09-11T07:12:09.789" v="0" actId="478"/>
          <ac:picMkLst>
            <pc:docMk/>
            <pc:sldMk cId="1980550106" sldId="2144866736"/>
            <ac:picMk id="5" creationId="{DDB4C472-1D7C-BF5C-1CF2-D35408F1C75E}"/>
          </ac:picMkLst>
        </pc:picChg>
        <pc:picChg chg="add mod">
          <ac:chgData name="Ashitosh Kamble" userId="8ab16b66-2a15-4d2d-9bba-ec1dc46f83b8" providerId="ADAL" clId="{8708622C-EFDD-4E06-A494-D711C860FEEB}" dt="2024-09-11T07:12:32.784" v="14" actId="1076"/>
          <ac:picMkLst>
            <pc:docMk/>
            <pc:sldMk cId="1980550106" sldId="2144866736"/>
            <ac:picMk id="9" creationId="{D5D2874E-656D-7A67-E319-4B362231B13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32E5A-0C6F-417D-B995-6DF923110FB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48832-C1C2-4DB8-A28A-48197E75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1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768AC-0096-4D15-A5EF-D29B773D1C67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27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owder Metallu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colorful&#10;&#10;Description automatically generated">
            <a:extLst>
              <a:ext uri="{FF2B5EF4-FFF2-40B4-BE49-F238E27FC236}">
                <a16:creationId xmlns:a16="http://schemas.microsoft.com/office/drawing/2014/main" id="{28A14AA8-ACE6-4F20-ADAA-82D10C30B5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EC6D013-AECF-4B44-A185-77172BF99A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1530" y="2509828"/>
            <a:ext cx="7354219" cy="55521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4400" b="1" cap="none" baseline="0">
                <a:solidFill>
                  <a:schemeClr val="bg1"/>
                </a:solidFill>
                <a:latin typeface="Univia Pro" panose="00000500000000000000" pitchFamily="50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Cover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7D7F2E5-E251-49FF-A578-7BAD4A9D2F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1850" y="3078947"/>
            <a:ext cx="7353899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Univia Pro" panose="00000500000000000000" pitchFamily="50" charset="0"/>
                <a:cs typeface="Calibri" panose="020F0502020204030204" pitchFamily="34" charset="0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Cover subtitle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1270FC2E-7A0E-4E51-B9E4-DE51BFD57C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1593" y="3555497"/>
            <a:ext cx="7353899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Univia Pro" panose="00000500000000000000" pitchFamily="50" charset="0"/>
                <a:cs typeface="Calibri" panose="020F0502020204030204" pitchFamily="34" charset="0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Presenter name | Date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001DF4-C6B3-4E54-BC60-9323832503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75" y="560771"/>
            <a:ext cx="3481417" cy="307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2783F6-21C3-4B8A-B2AA-AFEEDD948CD1}"/>
              </a:ext>
            </a:extLst>
          </p:cNvPr>
          <p:cNvSpPr txBox="1"/>
          <p:nvPr userDrawn="1"/>
        </p:nvSpPr>
        <p:spPr>
          <a:xfrm>
            <a:off x="2284969" y="6558232"/>
            <a:ext cx="76220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</a:rPr>
              <a:t>The information in this presentation is copyrighted and confidential and may not be disclosed to or used by any third party without the permission of GKN Powder Metallurgy.</a:t>
            </a:r>
          </a:p>
        </p:txBody>
      </p:sp>
    </p:spTree>
    <p:extLst>
      <p:ext uri="{BB962C8B-B14F-4D97-AF65-F5344CB8AC3E}">
        <p14:creationId xmlns:p14="http://schemas.microsoft.com/office/powerpoint/2010/main" val="64504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2" y="1202452"/>
            <a:ext cx="5568949" cy="2769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191251" y="1202452"/>
            <a:ext cx="5568948" cy="2769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5771688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191249" y="5771688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431801" y="4616686"/>
            <a:ext cx="5568951" cy="892552"/>
          </a:xfrm>
        </p:spPr>
        <p:txBody>
          <a:bodyPr/>
          <a:lstStyle>
            <a:lvl1pPr>
              <a:spcAft>
                <a:spcPts val="600"/>
              </a:spcAft>
              <a:defRPr sz="16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600"/>
            </a:lvl3pPr>
          </a:lstStyle>
          <a:p>
            <a:pPr lvl="0"/>
            <a:r>
              <a:rPr lang="en-US"/>
              <a:t>Commentary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6191249" y="4616686"/>
            <a:ext cx="5568951" cy="892552"/>
          </a:xfrm>
        </p:spPr>
        <p:txBody>
          <a:bodyPr/>
          <a:lstStyle>
            <a:lvl1pPr>
              <a:spcAft>
                <a:spcPts val="600"/>
              </a:spcAft>
              <a:defRPr sz="16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600"/>
            </a:lvl3pPr>
          </a:lstStyle>
          <a:p>
            <a:pPr lvl="0"/>
            <a:r>
              <a:rPr lang="en-US"/>
              <a:t>Commentary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heading</a:t>
            </a:r>
          </a:p>
        </p:txBody>
      </p:sp>
    </p:spTree>
    <p:extLst>
      <p:ext uri="{BB962C8B-B14F-4D97-AF65-F5344CB8AC3E}">
        <p14:creationId xmlns:p14="http://schemas.microsoft.com/office/powerpoint/2010/main" val="3493782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full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heading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800" y="1202452"/>
            <a:ext cx="11311401" cy="4646150"/>
          </a:xfrm>
          <a:solidFill>
            <a:schemeClr val="bg1">
              <a:lumMod val="95000"/>
            </a:schemeClr>
          </a:solidFill>
          <a:ln w="6350">
            <a:noFill/>
          </a:ln>
        </p:spPr>
        <p:txBody>
          <a:bodyPr lIns="54000" tIns="54000" rIns="54000" bIns="54000">
            <a:normAutofit/>
          </a:bodyPr>
          <a:lstStyle>
            <a:lvl1pPr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Insert image here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1" y="5771688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847140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32000" y="481245"/>
            <a:ext cx="11328000" cy="2954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125001"/>
            <a:ext cx="11328400" cy="147732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5138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202453"/>
            <a:ext cx="11328400" cy="147732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571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31800" y="458004"/>
            <a:ext cx="11311400" cy="295466"/>
          </a:xfrm>
        </p:spPr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1801" y="1202452"/>
            <a:ext cx="5568951" cy="1477328"/>
          </a:xfrm>
        </p:spPr>
        <p:txBody>
          <a:bodyPr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191251" y="1202452"/>
            <a:ext cx="5568949" cy="1477328"/>
          </a:xfrm>
        </p:spPr>
        <p:txBody>
          <a:bodyPr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8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31800" y="458004"/>
            <a:ext cx="11311400" cy="295466"/>
          </a:xfrm>
        </p:spPr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1801" y="1202452"/>
            <a:ext cx="3642784" cy="1477328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266109" y="1202452"/>
            <a:ext cx="3642784" cy="1477328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00416" y="1202452"/>
            <a:ext cx="3642784" cy="1477328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89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1" y="1202453"/>
            <a:ext cx="5568951" cy="27699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Chart name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191252" y="1202453"/>
            <a:ext cx="5551949" cy="1477328"/>
          </a:xfrm>
        </p:spPr>
        <p:txBody>
          <a:bodyPr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1" y="5768975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396414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202453"/>
            <a:ext cx="11328400" cy="276999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Chart name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5768975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064087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2" y="1202452"/>
            <a:ext cx="5568949" cy="2769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191251" y="1202452"/>
            <a:ext cx="5568948" cy="2769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5771688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191249" y="5771688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431801" y="4616686"/>
            <a:ext cx="5568951" cy="892552"/>
          </a:xfrm>
        </p:spPr>
        <p:txBody>
          <a:bodyPr/>
          <a:lstStyle>
            <a:lvl1pPr>
              <a:spcAft>
                <a:spcPts val="600"/>
              </a:spcAft>
              <a:defRPr sz="16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600"/>
            </a:lvl3pPr>
          </a:lstStyle>
          <a:p>
            <a:pPr lvl="0"/>
            <a:r>
              <a:rPr lang="en-US"/>
              <a:t>Commentary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6191249" y="4616686"/>
            <a:ext cx="5568951" cy="892552"/>
          </a:xfrm>
        </p:spPr>
        <p:txBody>
          <a:bodyPr/>
          <a:lstStyle>
            <a:lvl1pPr>
              <a:spcAft>
                <a:spcPts val="600"/>
              </a:spcAft>
              <a:defRPr sz="16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600"/>
            </a:lvl3pPr>
          </a:lstStyle>
          <a:p>
            <a:pPr lvl="0"/>
            <a:r>
              <a:rPr lang="en-US"/>
              <a:t>Commentary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heading</a:t>
            </a:r>
          </a:p>
        </p:txBody>
      </p:sp>
    </p:spTree>
    <p:extLst>
      <p:ext uri="{BB962C8B-B14F-4D97-AF65-F5344CB8AC3E}">
        <p14:creationId xmlns:p14="http://schemas.microsoft.com/office/powerpoint/2010/main" val="37570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7FD56426-5127-4AF2-A816-A348A2E8D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E1B50B1-59E2-4F5E-B8A8-3504010DD0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6664" y="2246735"/>
            <a:ext cx="6312228" cy="55521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4400" b="1" cap="none" baseline="0">
                <a:solidFill>
                  <a:schemeClr val="bg1"/>
                </a:solidFill>
                <a:latin typeface="Univia Pro" panose="00000500000000000000" pitchFamily="50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29D5FE7-2C6A-4F59-980E-85E5F90CDA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36939" y="2794698"/>
            <a:ext cx="6311953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Univia Pro" panose="00000500000000000000" pitchFamily="50" charset="0"/>
                <a:cs typeface="Calibri" panose="020F0502020204030204" pitchFamily="34" charset="0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8C3459-B0B0-43E0-85AF-B557E0C867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63243" y="3578715"/>
            <a:ext cx="3386543" cy="430887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Univia Pro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Contact 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441B509-B4C0-4920-A821-33256EC3B2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3243" y="4292257"/>
            <a:ext cx="3881032" cy="28961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Univia Pro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5AB92F6-458A-4872-9F17-3ACCB5A2EE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3243" y="4896986"/>
            <a:ext cx="3881032" cy="28961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Univia Pro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30902E4-05B2-4C96-AB0B-B9648C1332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3243" y="5186598"/>
            <a:ext cx="3881032" cy="28961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Univia Pro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Phone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4043989-50F2-4EBE-B45F-AEB64F5567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3243" y="5587878"/>
            <a:ext cx="3881032" cy="289614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Univia Pro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www.gknpm.com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0C9C2C77-7C32-43B7-8AFB-70C3960FA1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3243" y="4581870"/>
            <a:ext cx="3881032" cy="28961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Univia Pro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4F050F2-DCA7-4C6F-90EF-A39E4F4C7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74" y="6330462"/>
            <a:ext cx="3308071" cy="29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8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7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heading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800" y="1202452"/>
            <a:ext cx="11311401" cy="4646150"/>
          </a:xfrm>
          <a:solidFill>
            <a:schemeClr val="bg1">
              <a:lumMod val="95000"/>
            </a:schemeClr>
          </a:solidFill>
          <a:ln w="6350">
            <a:noFill/>
          </a:ln>
        </p:spPr>
        <p:txBody>
          <a:bodyPr lIns="54000" tIns="54000" rIns="54000" bIns="54000">
            <a:normAutofit/>
          </a:bodyPr>
          <a:lstStyle>
            <a:lvl1pPr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Insert image here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1" y="5771688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513578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32000" y="481245"/>
            <a:ext cx="11328000" cy="2954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125001"/>
            <a:ext cx="11328400" cy="147732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3002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202453"/>
            <a:ext cx="11328400" cy="147732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613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31800" y="458004"/>
            <a:ext cx="11311400" cy="295466"/>
          </a:xfrm>
        </p:spPr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1801" y="1202452"/>
            <a:ext cx="5568951" cy="1477328"/>
          </a:xfrm>
        </p:spPr>
        <p:txBody>
          <a:bodyPr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191251" y="1202452"/>
            <a:ext cx="5568949" cy="1477328"/>
          </a:xfrm>
        </p:spPr>
        <p:txBody>
          <a:bodyPr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86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31800" y="458004"/>
            <a:ext cx="11311400" cy="295466"/>
          </a:xfrm>
        </p:spPr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1801" y="1202452"/>
            <a:ext cx="3642784" cy="1477328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266109" y="1202452"/>
            <a:ext cx="3642784" cy="1477328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00416" y="1202452"/>
            <a:ext cx="3642784" cy="1477328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69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1" y="1202453"/>
            <a:ext cx="5568951" cy="27699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Chart name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191252" y="1202453"/>
            <a:ext cx="5551949" cy="1477328"/>
          </a:xfrm>
        </p:spPr>
        <p:txBody>
          <a:bodyPr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1" y="5768975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697395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202453"/>
            <a:ext cx="11328400" cy="276999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Chart name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5768975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89117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31802" y="1202452"/>
            <a:ext cx="5568949" cy="2769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191251" y="1202452"/>
            <a:ext cx="5568948" cy="2769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5771688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191249" y="5771688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431801" y="4616686"/>
            <a:ext cx="5568951" cy="892552"/>
          </a:xfrm>
        </p:spPr>
        <p:txBody>
          <a:bodyPr/>
          <a:lstStyle>
            <a:lvl1pPr>
              <a:spcAft>
                <a:spcPts val="600"/>
              </a:spcAft>
              <a:defRPr sz="16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600"/>
            </a:lvl3pPr>
          </a:lstStyle>
          <a:p>
            <a:pPr lvl="0"/>
            <a:r>
              <a:rPr lang="en-US"/>
              <a:t>Commentary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6191249" y="4616686"/>
            <a:ext cx="5568951" cy="892552"/>
          </a:xfrm>
        </p:spPr>
        <p:txBody>
          <a:bodyPr/>
          <a:lstStyle>
            <a:lvl1pPr>
              <a:spcAft>
                <a:spcPts val="600"/>
              </a:spcAft>
              <a:defRPr sz="1600"/>
            </a:lvl1pPr>
            <a:lvl2pPr>
              <a:spcAft>
                <a:spcPts val="600"/>
              </a:spcAft>
              <a:defRPr sz="1600"/>
            </a:lvl2pPr>
            <a:lvl3pPr>
              <a:spcAft>
                <a:spcPts val="600"/>
              </a:spcAft>
              <a:defRPr sz="1600"/>
            </a:lvl3pPr>
          </a:lstStyle>
          <a:p>
            <a:pPr lvl="0"/>
            <a:r>
              <a:rPr lang="en-US"/>
              <a:t>Commentary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heading</a:t>
            </a:r>
          </a:p>
        </p:txBody>
      </p:sp>
    </p:spTree>
    <p:extLst>
      <p:ext uri="{BB962C8B-B14F-4D97-AF65-F5344CB8AC3E}">
        <p14:creationId xmlns:p14="http://schemas.microsoft.com/office/powerpoint/2010/main" val="2889660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heading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7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927715-A914-45D9-9BAA-EACE734511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8096B31-C48D-4865-960A-3ADC69EED8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36939" y="3010141"/>
            <a:ext cx="6311953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Univia Pro" panose="00000500000000000000" pitchFamily="50" charset="0"/>
                <a:cs typeface="Calibri" panose="020F0502020204030204" pitchFamily="34" charset="0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4CDC39-D0EA-42FA-995D-E67FA871D5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36939" y="2454924"/>
            <a:ext cx="6312228" cy="55521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4400" b="1" cap="none" baseline="0">
                <a:solidFill>
                  <a:schemeClr val="bg1"/>
                </a:solidFill>
                <a:latin typeface="Univia Pro" panose="00000500000000000000" pitchFamily="50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A59625-9904-4615-AA70-7BC5159A5D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74" y="6330462"/>
            <a:ext cx="3308071" cy="29245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685B73E-63F9-44C9-8B1F-828B6D590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2374" y="3625278"/>
            <a:ext cx="3386543" cy="430887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Univia Pro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Contact 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97FA09BE-A8E0-4B72-8819-06778E46A3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2374" y="4338820"/>
            <a:ext cx="3881032" cy="28961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Univia Pro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D915E4D-2D16-4DE4-B1E8-7BFFDBD8FB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2374" y="4943549"/>
            <a:ext cx="3881032" cy="28961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Univia Pro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D4844EF8-3947-4DF8-82E4-D85B94C099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72374" y="5233161"/>
            <a:ext cx="3881032" cy="28961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Univia Pro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Phone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34594337-1BE3-4E3E-90EF-CB6F1CF8CE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72374" y="5634441"/>
            <a:ext cx="3881032" cy="289614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Univia Pro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www.gknpm.com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808A2836-396A-466E-80F1-FF74957E7D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72374" y="4628433"/>
            <a:ext cx="3881032" cy="28961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Univia Pro" panose="000005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79020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heading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800" y="1202452"/>
            <a:ext cx="11311401" cy="4646150"/>
          </a:xfrm>
          <a:solidFill>
            <a:schemeClr val="bg1">
              <a:lumMod val="95000"/>
            </a:schemeClr>
          </a:solidFill>
          <a:ln w="6350">
            <a:noFill/>
          </a:ln>
        </p:spPr>
        <p:txBody>
          <a:bodyPr lIns="54000" tIns="54000" rIns="54000" bIns="54000">
            <a:normAutofit/>
          </a:bodyPr>
          <a:lstStyle>
            <a:lvl1pPr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Insert image here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1" y="5771688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460395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32000" y="481245"/>
            <a:ext cx="11328000" cy="2954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125001"/>
            <a:ext cx="11328400" cy="147732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809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81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202453"/>
            <a:ext cx="11328400" cy="147732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45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31800" y="458004"/>
            <a:ext cx="11311400" cy="295466"/>
          </a:xfrm>
        </p:spPr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1801" y="1202452"/>
            <a:ext cx="5568951" cy="1477328"/>
          </a:xfrm>
        </p:spPr>
        <p:txBody>
          <a:bodyPr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191251" y="1202452"/>
            <a:ext cx="5568949" cy="1477328"/>
          </a:xfrm>
        </p:spPr>
        <p:txBody>
          <a:bodyPr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4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31800" y="458004"/>
            <a:ext cx="11311400" cy="295466"/>
          </a:xfrm>
        </p:spPr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1801" y="1202452"/>
            <a:ext cx="3642784" cy="1477328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266109" y="1202452"/>
            <a:ext cx="3642784" cy="1477328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00416" y="1202452"/>
            <a:ext cx="3642784" cy="1477328"/>
          </a:xfrm>
        </p:spPr>
        <p:txBody>
          <a:bodyPr wrap="square"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2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1" y="1202453"/>
            <a:ext cx="5568951" cy="27699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Chart name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191252" y="1202453"/>
            <a:ext cx="5551949" cy="1477328"/>
          </a:xfrm>
        </p:spPr>
        <p:txBody>
          <a:bodyPr>
            <a:sp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1" y="5768975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47605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202453"/>
            <a:ext cx="11328400" cy="276999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Chart name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Page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5768975"/>
            <a:ext cx="5568951" cy="153888"/>
          </a:xfrm>
        </p:spPr>
        <p:txBody>
          <a:bodyPr/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35745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43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720" r:id="rId3"/>
    <p:sldLayoutId id="2147483742" r:id="rId4"/>
  </p:sldLayoutIdLst>
  <p:hf hdr="0" ftr="0" dt="0"/>
  <p:txStyles>
    <p:titleStyle>
      <a:lvl1pPr algn="l" defTabSz="457138" rtl="0" eaLnBrk="1" latinLnBrk="0" hangingPunct="1">
        <a:lnSpc>
          <a:spcPct val="8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38" rtl="0" eaLnBrk="1" latinLnBrk="0" hangingPunct="1">
        <a:spcBef>
          <a:spcPts val="0"/>
        </a:spcBef>
        <a:spcAft>
          <a:spcPts val="600"/>
        </a:spcAft>
        <a:buFont typeface="Arial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266700" indent="-266700" algn="l" defTabSz="457138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100000"/>
        <a:buFontTx/>
        <a:buBlip>
          <a:blip r:embed="rId6"/>
        </a:buBlip>
        <a:defRPr sz="1600" b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447675" indent="-180975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628650" indent="-180975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804863" indent="-176213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258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4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1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9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7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9">
          <p15:clr>
            <a:srgbClr val="F26B43"/>
          </p15:clr>
        </p15:guide>
        <p15:guide id="2" orient="horz" pos="3725">
          <p15:clr>
            <a:srgbClr val="F26B43"/>
          </p15:clr>
        </p15:guide>
        <p15:guide id="4" pos="271">
          <p15:clr>
            <a:srgbClr val="F26B43"/>
          </p15:clr>
        </p15:guide>
        <p15:guide id="5" pos="7403">
          <p15:clr>
            <a:srgbClr val="F26B43"/>
          </p15:clr>
        </p15:guide>
        <p15:guide id="6" pos="3899">
          <p15:clr>
            <a:srgbClr val="F26B43"/>
          </p15:clr>
        </p15:guide>
        <p15:guide id="7" pos="3781">
          <p15:clr>
            <a:srgbClr val="F26B43"/>
          </p15:clr>
        </p15:guide>
        <p15:guide id="10" pos="153">
          <p15:clr>
            <a:srgbClr val="F26B43"/>
          </p15:clr>
        </p15:guide>
        <p15:guide id="11" pos="7519">
          <p15:clr>
            <a:srgbClr val="F26B43"/>
          </p15:clr>
        </p15:guide>
        <p15:guide id="12" pos="2567">
          <p15:clr>
            <a:srgbClr val="F26B43"/>
          </p15:clr>
        </p15:guide>
        <p15:guide id="13" pos="2681">
          <p15:clr>
            <a:srgbClr val="F26B43"/>
          </p15:clr>
        </p15:guide>
        <p15:guide id="14" pos="4979">
          <p15:clr>
            <a:srgbClr val="F26B43"/>
          </p15:clr>
        </p15:guide>
        <p15:guide id="15" pos="510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785156"/>
            <a:ext cx="11311400" cy="163121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Second level  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375513"/>
            <a:ext cx="7478823" cy="34471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dirty="0"/>
              <a:t>Page heading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3502D72-C2F7-474B-B7B2-59146113B7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7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</p:sldLayoutIdLst>
  <p:hf hdr="0" ftr="0" dt="0"/>
  <p:txStyles>
    <p:titleStyle>
      <a:lvl1pPr algn="l" defTabSz="457138" rtl="0" eaLnBrk="1" latinLnBrk="0" hangingPunct="1">
        <a:lnSpc>
          <a:spcPct val="80000"/>
        </a:lnSpc>
        <a:spcBef>
          <a:spcPct val="0"/>
        </a:spcBef>
        <a:buNone/>
        <a:defRPr sz="2800" b="1" kern="1200">
          <a:solidFill>
            <a:schemeClr val="tx2"/>
          </a:solidFill>
          <a:latin typeface="Univia Pro" panose="00000500000000000000" pitchFamily="50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457138" rtl="0" eaLnBrk="1" latinLnBrk="0" hangingPunct="1">
        <a:spcBef>
          <a:spcPts val="0"/>
        </a:spcBef>
        <a:spcAft>
          <a:spcPts val="600"/>
        </a:spcAft>
        <a:buFont typeface="Arial"/>
        <a:buNone/>
        <a:defRPr sz="2000" b="1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1pPr>
      <a:lvl2pPr marL="266700" indent="-266700" algn="l" defTabSz="457138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100000"/>
        <a:buFontTx/>
        <a:buBlip>
          <a:blip r:embed="rId12"/>
        </a:buBlip>
        <a:defRPr sz="1800" b="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2pPr>
      <a:lvl3pPr marL="447675" indent="-180975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60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3pPr>
      <a:lvl4pPr marL="628650" indent="-180975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60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4pPr>
      <a:lvl5pPr marL="804863" indent="-176213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60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5pPr>
      <a:lvl6pPr marL="2514258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4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1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9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7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4">
          <p15:clr>
            <a:srgbClr val="F26B43"/>
          </p15:clr>
        </p15:guide>
        <p15:guide id="2" orient="horz" pos="3725">
          <p15:clr>
            <a:srgbClr val="F26B43"/>
          </p15:clr>
        </p15:guide>
        <p15:guide id="3" pos="271">
          <p15:clr>
            <a:srgbClr val="F26B43"/>
          </p15:clr>
        </p15:guide>
        <p15:guide id="4" pos="7403">
          <p15:clr>
            <a:srgbClr val="F26B43"/>
          </p15:clr>
        </p15:guide>
        <p15:guide id="5" pos="3899">
          <p15:clr>
            <a:srgbClr val="F26B43"/>
          </p15:clr>
        </p15:guide>
        <p15:guide id="6" pos="3772">
          <p15:clr>
            <a:srgbClr val="F26B43"/>
          </p15:clr>
        </p15:guide>
        <p15:guide id="7" pos="153">
          <p15:clr>
            <a:srgbClr val="F26B43"/>
          </p15:clr>
        </p15:guide>
        <p15:guide id="8" pos="7519">
          <p15:clr>
            <a:srgbClr val="F26B43"/>
          </p15:clr>
        </p15:guide>
        <p15:guide id="9" pos="2567">
          <p15:clr>
            <a:srgbClr val="F26B43"/>
          </p15:clr>
        </p15:guide>
        <p15:guide id="10" pos="2681">
          <p15:clr>
            <a:srgbClr val="F26B43"/>
          </p15:clr>
        </p15:guide>
        <p15:guide id="11" pos="4979">
          <p15:clr>
            <a:srgbClr val="F26B43"/>
          </p15:clr>
        </p15:guide>
        <p15:guide id="12" pos="5101">
          <p15:clr>
            <a:srgbClr val="F26B43"/>
          </p15:clr>
        </p15:guide>
        <p15:guide id="13" orient="horz" pos="4020">
          <p15:clr>
            <a:srgbClr val="F26B43"/>
          </p15:clr>
        </p15:guide>
        <p15:guide id="14" orient="horz" pos="4201">
          <p15:clr>
            <a:srgbClr val="F26B43"/>
          </p15:clr>
        </p15:guide>
        <p15:guide id="15" pos="540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785156"/>
            <a:ext cx="11311400" cy="163121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Second level  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375513"/>
            <a:ext cx="7478823" cy="34471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dirty="0"/>
              <a:t>Page heading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00B90B2-BCA8-418A-9FC4-5F49D759302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7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p:hf hdr="0" ftr="0" dt="0"/>
  <p:txStyles>
    <p:titleStyle>
      <a:lvl1pPr algn="l" defTabSz="457138" rtl="0" eaLnBrk="1" latinLnBrk="0" hangingPunct="1">
        <a:lnSpc>
          <a:spcPct val="80000"/>
        </a:lnSpc>
        <a:spcBef>
          <a:spcPct val="0"/>
        </a:spcBef>
        <a:buNone/>
        <a:defRPr sz="2800" b="1" kern="1200">
          <a:solidFill>
            <a:schemeClr val="tx2"/>
          </a:solidFill>
          <a:latin typeface="Univia Pro" panose="00000500000000000000" pitchFamily="50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457138" rtl="0" eaLnBrk="1" latinLnBrk="0" hangingPunct="1">
        <a:spcBef>
          <a:spcPts val="0"/>
        </a:spcBef>
        <a:spcAft>
          <a:spcPts val="600"/>
        </a:spcAft>
        <a:buFont typeface="Arial"/>
        <a:buNone/>
        <a:defRPr sz="2000" b="1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1pPr>
      <a:lvl2pPr marL="266700" indent="-266700" algn="l" defTabSz="457138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100000"/>
        <a:buFontTx/>
        <a:buBlip>
          <a:blip r:embed="rId12"/>
        </a:buBlip>
        <a:defRPr sz="1800" b="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2pPr>
      <a:lvl3pPr marL="447675" indent="-180975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60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3pPr>
      <a:lvl4pPr marL="628650" indent="-180975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60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4pPr>
      <a:lvl5pPr marL="804863" indent="-176213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60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5pPr>
      <a:lvl6pPr marL="2514258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4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1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9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7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4">
          <p15:clr>
            <a:srgbClr val="F26B43"/>
          </p15:clr>
        </p15:guide>
        <p15:guide id="2" orient="horz" pos="3725">
          <p15:clr>
            <a:srgbClr val="F26B43"/>
          </p15:clr>
        </p15:guide>
        <p15:guide id="3" pos="271">
          <p15:clr>
            <a:srgbClr val="F26B43"/>
          </p15:clr>
        </p15:guide>
        <p15:guide id="4" pos="7403">
          <p15:clr>
            <a:srgbClr val="F26B43"/>
          </p15:clr>
        </p15:guide>
        <p15:guide id="5" pos="3899">
          <p15:clr>
            <a:srgbClr val="F26B43"/>
          </p15:clr>
        </p15:guide>
        <p15:guide id="6" pos="3772">
          <p15:clr>
            <a:srgbClr val="F26B43"/>
          </p15:clr>
        </p15:guide>
        <p15:guide id="7" pos="153">
          <p15:clr>
            <a:srgbClr val="F26B43"/>
          </p15:clr>
        </p15:guide>
        <p15:guide id="8" pos="7519">
          <p15:clr>
            <a:srgbClr val="F26B43"/>
          </p15:clr>
        </p15:guide>
        <p15:guide id="9" pos="2567">
          <p15:clr>
            <a:srgbClr val="F26B43"/>
          </p15:clr>
        </p15:guide>
        <p15:guide id="10" pos="2681">
          <p15:clr>
            <a:srgbClr val="F26B43"/>
          </p15:clr>
        </p15:guide>
        <p15:guide id="11" pos="4979">
          <p15:clr>
            <a:srgbClr val="F26B43"/>
          </p15:clr>
        </p15:guide>
        <p15:guide id="12" pos="5101">
          <p15:clr>
            <a:srgbClr val="F26B43"/>
          </p15:clr>
        </p15:guide>
        <p15:guide id="13" orient="horz" pos="4020">
          <p15:clr>
            <a:srgbClr val="F26B43"/>
          </p15:clr>
        </p15:guide>
        <p15:guide id="14" orient="horz" pos="4201">
          <p15:clr>
            <a:srgbClr val="F26B43"/>
          </p15:clr>
        </p15:guide>
        <p15:guide id="15" pos="540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E85271-3F7B-4701-9ABC-0ED5BD35E21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0268" y="-633826"/>
            <a:ext cx="13455535" cy="756873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785156"/>
            <a:ext cx="11311400" cy="163121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Second level  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375513"/>
            <a:ext cx="7478823" cy="34471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/>
              <a:t>Page heading</a:t>
            </a:r>
          </a:p>
        </p:txBody>
      </p:sp>
    </p:spTree>
    <p:extLst>
      <p:ext uri="{BB962C8B-B14F-4D97-AF65-F5344CB8AC3E}">
        <p14:creationId xmlns:p14="http://schemas.microsoft.com/office/powerpoint/2010/main" val="344547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hf hdr="0" ftr="0" dt="0"/>
  <p:txStyles>
    <p:titleStyle>
      <a:lvl1pPr algn="l" defTabSz="457138" rtl="0" eaLnBrk="1" latinLnBrk="0" hangingPunct="1">
        <a:lnSpc>
          <a:spcPct val="80000"/>
        </a:lnSpc>
        <a:spcBef>
          <a:spcPct val="0"/>
        </a:spcBef>
        <a:buNone/>
        <a:defRPr sz="2800" b="1" kern="1200">
          <a:solidFill>
            <a:schemeClr val="tx2"/>
          </a:solidFill>
          <a:latin typeface="Univia Pro" panose="00000500000000000000" pitchFamily="50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457138" rtl="0" eaLnBrk="1" latinLnBrk="0" hangingPunct="1">
        <a:spcBef>
          <a:spcPts val="0"/>
        </a:spcBef>
        <a:spcAft>
          <a:spcPts val="600"/>
        </a:spcAft>
        <a:buFont typeface="Arial"/>
        <a:buNone/>
        <a:defRPr sz="2000" b="1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1pPr>
      <a:lvl2pPr marL="266700" indent="-266700" algn="l" defTabSz="457138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100000"/>
        <a:buFontTx/>
        <a:buBlip>
          <a:blip r:embed="rId12"/>
        </a:buBlip>
        <a:defRPr sz="1800" b="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2pPr>
      <a:lvl3pPr marL="447675" indent="-180975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60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3pPr>
      <a:lvl4pPr marL="628650" indent="-180975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60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4pPr>
      <a:lvl5pPr marL="804863" indent="-176213" algn="l" defTabSz="457138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−"/>
        <a:defRPr sz="1600" kern="1200">
          <a:solidFill>
            <a:schemeClr val="tx2"/>
          </a:solidFill>
          <a:latin typeface="Univia Pro" panose="00000500000000000000" pitchFamily="50" charset="0"/>
          <a:ea typeface="+mn-ea"/>
          <a:cs typeface="Calibri" panose="020F0502020204030204" pitchFamily="34" charset="0"/>
        </a:defRPr>
      </a:lvl5pPr>
      <a:lvl6pPr marL="2514258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4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1" indent="-228569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9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7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4">
          <p15:clr>
            <a:srgbClr val="F26B43"/>
          </p15:clr>
        </p15:guide>
        <p15:guide id="2" orient="horz" pos="3725">
          <p15:clr>
            <a:srgbClr val="F26B43"/>
          </p15:clr>
        </p15:guide>
        <p15:guide id="3" pos="271">
          <p15:clr>
            <a:srgbClr val="F26B43"/>
          </p15:clr>
        </p15:guide>
        <p15:guide id="4" pos="7403">
          <p15:clr>
            <a:srgbClr val="F26B43"/>
          </p15:clr>
        </p15:guide>
        <p15:guide id="5" pos="3899">
          <p15:clr>
            <a:srgbClr val="F26B43"/>
          </p15:clr>
        </p15:guide>
        <p15:guide id="6" pos="3772">
          <p15:clr>
            <a:srgbClr val="F26B43"/>
          </p15:clr>
        </p15:guide>
        <p15:guide id="7" pos="153">
          <p15:clr>
            <a:srgbClr val="F26B43"/>
          </p15:clr>
        </p15:guide>
        <p15:guide id="8" pos="7519">
          <p15:clr>
            <a:srgbClr val="F26B43"/>
          </p15:clr>
        </p15:guide>
        <p15:guide id="9" pos="2567">
          <p15:clr>
            <a:srgbClr val="F26B43"/>
          </p15:clr>
        </p15:guide>
        <p15:guide id="10" pos="2681">
          <p15:clr>
            <a:srgbClr val="F26B43"/>
          </p15:clr>
        </p15:guide>
        <p15:guide id="11" pos="4979">
          <p15:clr>
            <a:srgbClr val="F26B43"/>
          </p15:clr>
        </p15:guide>
        <p15:guide id="12" pos="5101">
          <p15:clr>
            <a:srgbClr val="F26B43"/>
          </p15:clr>
        </p15:guide>
        <p15:guide id="13" orient="horz" pos="4020">
          <p15:clr>
            <a:srgbClr val="F26B43"/>
          </p15:clr>
        </p15:guide>
        <p15:guide id="14" orient="horz" pos="4201">
          <p15:clr>
            <a:srgbClr val="F26B43"/>
          </p15:clr>
        </p15:guide>
        <p15:guide id="15" pos="540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D79420-87EA-9996-7965-E8385FBFE1EC}"/>
              </a:ext>
            </a:extLst>
          </p:cNvPr>
          <p:cNvSpPr txBox="1"/>
          <p:nvPr/>
        </p:nvSpPr>
        <p:spPr>
          <a:xfrm>
            <a:off x="4615521" y="304799"/>
            <a:ext cx="102761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after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D2874E-656D-7A67-E319-4B362231B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177131" y="266156"/>
            <a:ext cx="4200525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50106"/>
      </p:ext>
    </p:extLst>
  </p:cSld>
  <p:clrMapOvr>
    <a:masterClrMapping/>
  </p:clrMapOvr>
</p:sld>
</file>

<file path=ppt/theme/theme1.xml><?xml version="1.0" encoding="utf-8"?>
<a:theme xmlns:a="http://schemas.openxmlformats.org/drawingml/2006/main" name="1_Header and Divider PM">
  <a:themeElements>
    <a:clrScheme name="GKN PM New">
      <a:dk1>
        <a:srgbClr val="1A2D44"/>
      </a:dk1>
      <a:lt1>
        <a:srgbClr val="FFFFFF"/>
      </a:lt1>
      <a:dk2>
        <a:srgbClr val="1A2D44"/>
      </a:dk2>
      <a:lt2>
        <a:srgbClr val="F3F3EE"/>
      </a:lt2>
      <a:accent1>
        <a:srgbClr val="2B5689"/>
      </a:accent1>
      <a:accent2>
        <a:srgbClr val="FBBA05"/>
      </a:accent2>
      <a:accent3>
        <a:srgbClr val="1A2D44"/>
      </a:accent3>
      <a:accent4>
        <a:srgbClr val="222222"/>
      </a:accent4>
      <a:accent5>
        <a:srgbClr val="9D9D9C"/>
      </a:accent5>
      <a:accent6>
        <a:srgbClr val="F3F3EE"/>
      </a:accent6>
      <a:hlink>
        <a:srgbClr val="9D9D9C"/>
      </a:hlink>
      <a:folHlink>
        <a:srgbClr val="FBBA0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1200" dirty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KN Plc">
        <a:dk1>
          <a:srgbClr val="3B3B3B"/>
        </a:dk1>
        <a:lt1>
          <a:sysClr val="window" lastClr="FFFFFF"/>
        </a:lt1>
        <a:dk2>
          <a:srgbClr val="C1C1C1"/>
        </a:dk2>
        <a:lt2>
          <a:srgbClr val="999999"/>
        </a:lt2>
        <a:accent1>
          <a:srgbClr val="336699"/>
        </a:accent1>
        <a:accent2>
          <a:srgbClr val="FFCC33"/>
        </a:accent2>
        <a:accent3>
          <a:srgbClr val="990033"/>
        </a:accent3>
        <a:accent4>
          <a:srgbClr val="006666"/>
        </a:accent4>
        <a:accent5>
          <a:srgbClr val="330066"/>
        </a:accent5>
        <a:accent6>
          <a:srgbClr val="999999"/>
        </a:accent6>
        <a:hlink>
          <a:srgbClr val="990033"/>
        </a:hlink>
        <a:folHlink>
          <a:srgbClr val="336699"/>
        </a:folHlink>
      </a:clrScheme>
    </a:extraClrScheme>
  </a:extraClrSchemeLst>
  <a:extLst>
    <a:ext uri="{05A4C25C-085E-4340-85A3-A5531E510DB2}">
      <thm15:themeFamily xmlns:thm15="http://schemas.microsoft.com/office/thememl/2012/main" name="2022_GKN PM - Presentation Template 2022_FINAL.pptx" id="{FB0BF037-20F2-474A-BA95-E4F9CF429BF4}" vid="{731AF91B-D30D-4CE8-9258-9F84AD6B65C6}"/>
    </a:ext>
  </a:extLst>
</a:theme>
</file>

<file path=ppt/theme/theme2.xml><?xml version="1.0" encoding="utf-8"?>
<a:theme xmlns:a="http://schemas.openxmlformats.org/drawingml/2006/main" name="Content Blank-Blue Line">
  <a:themeElements>
    <a:clrScheme name="GKN PM New">
      <a:dk1>
        <a:srgbClr val="1A2D44"/>
      </a:dk1>
      <a:lt1>
        <a:srgbClr val="FFFFFF"/>
      </a:lt1>
      <a:dk2>
        <a:srgbClr val="1A2D44"/>
      </a:dk2>
      <a:lt2>
        <a:srgbClr val="F3F3EE"/>
      </a:lt2>
      <a:accent1>
        <a:srgbClr val="2B5689"/>
      </a:accent1>
      <a:accent2>
        <a:srgbClr val="FBBA05"/>
      </a:accent2>
      <a:accent3>
        <a:srgbClr val="1A2D44"/>
      </a:accent3>
      <a:accent4>
        <a:srgbClr val="222222"/>
      </a:accent4>
      <a:accent5>
        <a:srgbClr val="9D9D9C"/>
      </a:accent5>
      <a:accent6>
        <a:srgbClr val="F3F3EE"/>
      </a:accent6>
      <a:hlink>
        <a:srgbClr val="9D9D9C"/>
      </a:hlink>
      <a:folHlink>
        <a:srgbClr val="FBBA05"/>
      </a:folHlink>
    </a:clrScheme>
    <a:fontScheme name="GKN plc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1200" dirty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KN Plc">
        <a:dk1>
          <a:srgbClr val="3B3B3B"/>
        </a:dk1>
        <a:lt1>
          <a:sysClr val="window" lastClr="FFFFFF"/>
        </a:lt1>
        <a:dk2>
          <a:srgbClr val="C1C1C1"/>
        </a:dk2>
        <a:lt2>
          <a:srgbClr val="999999"/>
        </a:lt2>
        <a:accent1>
          <a:srgbClr val="336699"/>
        </a:accent1>
        <a:accent2>
          <a:srgbClr val="FFCC33"/>
        </a:accent2>
        <a:accent3>
          <a:srgbClr val="990033"/>
        </a:accent3>
        <a:accent4>
          <a:srgbClr val="006666"/>
        </a:accent4>
        <a:accent5>
          <a:srgbClr val="330066"/>
        </a:accent5>
        <a:accent6>
          <a:srgbClr val="999999"/>
        </a:accent6>
        <a:hlink>
          <a:srgbClr val="990033"/>
        </a:hlink>
        <a:folHlink>
          <a:srgbClr val="336699"/>
        </a:folHlink>
      </a:clrScheme>
    </a:extraClrScheme>
  </a:extraClrSchemeLst>
  <a:extLst>
    <a:ext uri="{05A4C25C-085E-4340-85A3-A5531E510DB2}">
      <thm15:themeFamily xmlns:thm15="http://schemas.microsoft.com/office/thememl/2012/main" name="2022_GKN PM - Presentation Template 2022_FINAL.pptx" id="{FB0BF037-20F2-474A-BA95-E4F9CF429BF4}" vid="{CCEBF46F-259D-4E5C-9323-C1D69B3E3DD2}"/>
    </a:ext>
  </a:extLst>
</a:theme>
</file>

<file path=ppt/theme/theme3.xml><?xml version="1.0" encoding="utf-8"?>
<a:theme xmlns:a="http://schemas.openxmlformats.org/drawingml/2006/main" name="Content Blank-Yellow Line">
  <a:themeElements>
    <a:clrScheme name="GKN PM New">
      <a:dk1>
        <a:srgbClr val="1A2D44"/>
      </a:dk1>
      <a:lt1>
        <a:srgbClr val="FFFFFF"/>
      </a:lt1>
      <a:dk2>
        <a:srgbClr val="1A2D44"/>
      </a:dk2>
      <a:lt2>
        <a:srgbClr val="F3F3EE"/>
      </a:lt2>
      <a:accent1>
        <a:srgbClr val="2B5689"/>
      </a:accent1>
      <a:accent2>
        <a:srgbClr val="FBBA05"/>
      </a:accent2>
      <a:accent3>
        <a:srgbClr val="1A2D44"/>
      </a:accent3>
      <a:accent4>
        <a:srgbClr val="222222"/>
      </a:accent4>
      <a:accent5>
        <a:srgbClr val="9D9D9C"/>
      </a:accent5>
      <a:accent6>
        <a:srgbClr val="F3F3EE"/>
      </a:accent6>
      <a:hlink>
        <a:srgbClr val="9D9D9C"/>
      </a:hlink>
      <a:folHlink>
        <a:srgbClr val="FBBA05"/>
      </a:folHlink>
    </a:clrScheme>
    <a:fontScheme name="GKN plc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1200" dirty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KN Plc">
        <a:dk1>
          <a:srgbClr val="3B3B3B"/>
        </a:dk1>
        <a:lt1>
          <a:sysClr val="window" lastClr="FFFFFF"/>
        </a:lt1>
        <a:dk2>
          <a:srgbClr val="C1C1C1"/>
        </a:dk2>
        <a:lt2>
          <a:srgbClr val="999999"/>
        </a:lt2>
        <a:accent1>
          <a:srgbClr val="336699"/>
        </a:accent1>
        <a:accent2>
          <a:srgbClr val="FFCC33"/>
        </a:accent2>
        <a:accent3>
          <a:srgbClr val="990033"/>
        </a:accent3>
        <a:accent4>
          <a:srgbClr val="006666"/>
        </a:accent4>
        <a:accent5>
          <a:srgbClr val="330066"/>
        </a:accent5>
        <a:accent6>
          <a:srgbClr val="999999"/>
        </a:accent6>
        <a:hlink>
          <a:srgbClr val="990033"/>
        </a:hlink>
        <a:folHlink>
          <a:srgbClr val="336699"/>
        </a:folHlink>
      </a:clrScheme>
    </a:extraClrScheme>
  </a:extraClrSchemeLst>
  <a:extLst>
    <a:ext uri="{05A4C25C-085E-4340-85A3-A5531E510DB2}">
      <thm15:themeFamily xmlns:thm15="http://schemas.microsoft.com/office/thememl/2012/main" name="2022_GKN PM - Presentation Template 2022_FINAL.pptx" id="{FB0BF037-20F2-474A-BA95-E4F9CF429BF4}" vid="{AE9A3FCB-B4ED-475A-A949-1A6A027B3556}"/>
    </a:ext>
  </a:extLst>
</a:theme>
</file>

<file path=ppt/theme/theme4.xml><?xml version="1.0" encoding="utf-8"?>
<a:theme xmlns:a="http://schemas.openxmlformats.org/drawingml/2006/main" name="Blank Content">
  <a:themeElements>
    <a:clrScheme name="GKN PM New">
      <a:dk1>
        <a:srgbClr val="1A2D44"/>
      </a:dk1>
      <a:lt1>
        <a:srgbClr val="FFFFFF"/>
      </a:lt1>
      <a:dk2>
        <a:srgbClr val="1A2D44"/>
      </a:dk2>
      <a:lt2>
        <a:srgbClr val="F3F3EE"/>
      </a:lt2>
      <a:accent1>
        <a:srgbClr val="2B5689"/>
      </a:accent1>
      <a:accent2>
        <a:srgbClr val="FBBA05"/>
      </a:accent2>
      <a:accent3>
        <a:srgbClr val="1A2D44"/>
      </a:accent3>
      <a:accent4>
        <a:srgbClr val="222222"/>
      </a:accent4>
      <a:accent5>
        <a:srgbClr val="9D9D9C"/>
      </a:accent5>
      <a:accent6>
        <a:srgbClr val="F3F3EE"/>
      </a:accent6>
      <a:hlink>
        <a:srgbClr val="9D9D9C"/>
      </a:hlink>
      <a:folHlink>
        <a:srgbClr val="FBBA05"/>
      </a:folHlink>
    </a:clrScheme>
    <a:fontScheme name="GKN plc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1200" dirty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KN Plc">
        <a:dk1>
          <a:srgbClr val="3B3B3B"/>
        </a:dk1>
        <a:lt1>
          <a:sysClr val="window" lastClr="FFFFFF"/>
        </a:lt1>
        <a:dk2>
          <a:srgbClr val="C1C1C1"/>
        </a:dk2>
        <a:lt2>
          <a:srgbClr val="999999"/>
        </a:lt2>
        <a:accent1>
          <a:srgbClr val="336699"/>
        </a:accent1>
        <a:accent2>
          <a:srgbClr val="FFCC33"/>
        </a:accent2>
        <a:accent3>
          <a:srgbClr val="990033"/>
        </a:accent3>
        <a:accent4>
          <a:srgbClr val="006666"/>
        </a:accent4>
        <a:accent5>
          <a:srgbClr val="330066"/>
        </a:accent5>
        <a:accent6>
          <a:srgbClr val="999999"/>
        </a:accent6>
        <a:hlink>
          <a:srgbClr val="990033"/>
        </a:hlink>
        <a:folHlink>
          <a:srgbClr val="336699"/>
        </a:folHlink>
      </a:clrScheme>
    </a:extraClrScheme>
  </a:extraClrSchemeLst>
  <a:extLst>
    <a:ext uri="{05A4C25C-085E-4340-85A3-A5531E510DB2}">
      <thm15:themeFamily xmlns:thm15="http://schemas.microsoft.com/office/thememl/2012/main" name="2022_GKN PM - Presentation Template 2022_FINAL.pptx" id="{FB0BF037-20F2-474A-BA95-E4F9CF429BF4}" vid="{37F33BCA-89DF-4167-BA5A-25C3299D79C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DE16A369FAC394687A299A970FC231C" ma:contentTypeVersion="2" ma:contentTypeDescription="Ein neues Dokument erstellen." ma:contentTypeScope="" ma:versionID="29377e83f4183c030efe941f5c16166a">
  <xsd:schema xmlns:xsd="http://www.w3.org/2001/XMLSchema" xmlns:xs="http://www.w3.org/2001/XMLSchema" xmlns:p="http://schemas.microsoft.com/office/2006/metadata/properties" xmlns:ns2="06d4a3d0-0b1c-4bda-bcd5-96878e6443d7" targetNamespace="http://schemas.microsoft.com/office/2006/metadata/properties" ma:root="true" ma:fieldsID="ef4bbac1f5dd6e44cb7589725582ab7e" ns2:_="">
    <xsd:import namespace="06d4a3d0-0b1c-4bda-bcd5-96878e6443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d4a3d0-0b1c-4bda-bcd5-96878e6443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FDC582-BEB2-4DDD-AE19-2C05C171F07C}">
  <ds:schemaRefs>
    <ds:schemaRef ds:uri="3864b445-222b-4c2a-9ceb-1b6e26ae3ef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5760723-18e0-400c-9410-cfa1bc23a528"/>
    <ds:schemaRef ds:uri="21152bc5-1e14-4f99-a7a0-fcb58844420f"/>
  </ds:schemaRefs>
</ds:datastoreItem>
</file>

<file path=customXml/itemProps2.xml><?xml version="1.0" encoding="utf-8"?>
<ds:datastoreItem xmlns:ds="http://schemas.openxmlformats.org/officeDocument/2006/customXml" ds:itemID="{827596E6-174D-4CB7-91B6-74F6EE54D9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d4a3d0-0b1c-4bda-bcd5-96878e6443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1ED1AA-1F0D-4980-B18B-0A41326DFCB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42088af-aced-4eda-a6fa-eae41649b615}" enabled="1" method="Standard" siteId="{dbc092dd-8f08-40fe-8d3f-be680e77186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2022_GKN PM - Presentation Template 2022_FINAL</Template>
  <TotalTime>1252</TotalTime>
  <Words>2</Words>
  <Application>Microsoft Office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Univia Pro</vt:lpstr>
      <vt:lpstr>1_Header and Divider PM</vt:lpstr>
      <vt:lpstr>Content Blank-Blue Line</vt:lpstr>
      <vt:lpstr>Content Blank-Yellow Line</vt:lpstr>
      <vt:lpstr>Blank Content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Shrikrushna Khadse</dc:creator>
  <cp:lastModifiedBy>Ashitosh Kamble</cp:lastModifiedBy>
  <cp:revision>144</cp:revision>
  <dcterms:created xsi:type="dcterms:W3CDTF">2023-02-13T03:57:28Z</dcterms:created>
  <dcterms:modified xsi:type="dcterms:W3CDTF">2024-09-11T07:12:35Z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0x010100BDE16A369FAC394687A299A970FC231C</vt:lpwstr>
  </property>
</Properties>
</file>