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9815A-CFA9-42A7-A6A7-FDDD1193621C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8E67C-711D-45BC-AEE8-E296C21731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06D90-46D5-4D75-9954-3E0AB8A3F06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077F-A977-4777-8BD8-DCFD736AAAD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EFEC-3CD9-44B2-B26E-3210FFB6E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27891"/>
            <a:ext cx="8153400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  <a:latin typeface="Arial" charset="0"/>
              </a:rPr>
              <a:t>HOLDER – BM- Heavy Clamping Marks on parts. </a:t>
            </a:r>
            <a:endParaRPr lang="en-US" sz="2000" b="1" dirty="0"/>
          </a:p>
        </p:txBody>
      </p:sp>
      <p:sp>
        <p:nvSpPr>
          <p:cNvPr id="2054" name="Text Box 19"/>
          <p:cNvSpPr txBox="1">
            <a:spLocks noChangeArrowheads="1"/>
          </p:cNvSpPr>
          <p:nvPr/>
        </p:nvSpPr>
        <p:spPr bwMode="auto">
          <a:xfrm>
            <a:off x="7467600" y="140677"/>
            <a:ext cx="152693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ADVANTECH ENGG. </a:t>
            </a:r>
          </a:p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M-24 - </a:t>
            </a:r>
            <a:r>
              <a:rPr lang="en-US" sz="1600" dirty="0" err="1">
                <a:solidFill>
                  <a:srgbClr val="0000FF"/>
                </a:solidFill>
              </a:rPr>
              <a:t>Waluj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6019800"/>
            <a:ext cx="2730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Prepared By : </a:t>
            </a:r>
            <a:r>
              <a:rPr lang="en-US" b="1" dirty="0" err="1" smtClean="0"/>
              <a:t>Mrs</a:t>
            </a:r>
            <a:r>
              <a:rPr lang="en-US" b="1" dirty="0" smtClean="0"/>
              <a:t> </a:t>
            </a:r>
            <a:r>
              <a:rPr lang="en-US" b="1" dirty="0" err="1" smtClean="0"/>
              <a:t>Prajakta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4572000" y="6019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  Approved By : </a:t>
            </a:r>
            <a:r>
              <a:rPr lang="en-US" b="1" dirty="0" err="1" smtClean="0"/>
              <a:t>Bappasaheb</a:t>
            </a:r>
            <a:r>
              <a:rPr lang="en-US" b="1" dirty="0" smtClean="0"/>
              <a:t> </a:t>
            </a:r>
            <a:r>
              <a:rPr lang="en-US" b="1" dirty="0" err="1" smtClean="0"/>
              <a:t>Gayake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23448"/>
            <a:ext cx="69342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Q-Alert </a:t>
            </a:r>
          </a:p>
        </p:txBody>
      </p:sp>
      <p:sp>
        <p:nvSpPr>
          <p:cNvPr id="4" name="AutoShape 4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2" descr="https://f5mail.rediff.com/bn/downloadajax.cgi/image003.jpg?login=advantechengg&amp;session_id=5L23PK1KDKqGL2APDTolT7KoFd7EETc1&amp;file_name=1692774998.S.528327.6284.H.WUFtaXQgSmFpc3dhbABSRTogM1dfUUlfV2hlZWwgQ3lsaW5kZXJfSXNzdWUgT2JzZXJ2ZWQgX0Jsb3cgSG8_.RU.rfs258,rfs258,81,981.f5-224-114&amp;formname=download&amp;filetype=image/jpeg&amp;folder=Inb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4" descr="https://f5mail.rediff.com/bn/downloadajax.cgi/image003.jpg?login=advantechengg&amp;session_id=5L23PK1KDKqGL2APDTolT7KoFd7EETc1&amp;file_name=1692774998.S.528327.6284.H.WUFtaXQgSmFpc3dhbABSRTogM1dfUUlfV2hlZWwgQ3lsaW5kZXJfSXNzdWUgT2JzZXJ2ZWQgX0Jsb3cgSG8_.RU.rfs258,rfs258,81,981.f5-224-114&amp;formname=download&amp;filetype=image/jpeg&amp;folder=Inb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1228725" y="6915150"/>
            <a:ext cx="214313" cy="8763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33" name="Down Arrow 32"/>
          <p:cNvSpPr/>
          <p:nvPr/>
        </p:nvSpPr>
        <p:spPr>
          <a:xfrm>
            <a:off x="1243012" y="8143875"/>
            <a:ext cx="214313" cy="8763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37" name="Rounded Rectangle 36"/>
          <p:cNvSpPr/>
          <p:nvPr/>
        </p:nvSpPr>
        <p:spPr>
          <a:xfrm>
            <a:off x="2818509" y="1340768"/>
            <a:ext cx="2493818" cy="54626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AFTER</a:t>
            </a:r>
            <a:endParaRPr lang="en-US" dirty="0"/>
          </a:p>
        </p:txBody>
      </p:sp>
      <p:pic>
        <p:nvPicPr>
          <p:cNvPr id="34" name="Picture 33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19745" y="1924636"/>
            <a:ext cx="3624944" cy="3270663"/>
          </a:xfrm>
          <a:prstGeom prst="rect">
            <a:avLst/>
          </a:prstGeom>
        </p:spPr>
      </p:pic>
      <p:sp>
        <p:nvSpPr>
          <p:cNvPr id="35" name="Donut 34"/>
          <p:cNvSpPr/>
          <p:nvPr/>
        </p:nvSpPr>
        <p:spPr>
          <a:xfrm>
            <a:off x="4875909" y="3646559"/>
            <a:ext cx="178130" cy="308758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Donut 40"/>
          <p:cNvSpPr/>
          <p:nvPr/>
        </p:nvSpPr>
        <p:spPr>
          <a:xfrm>
            <a:off x="3726971" y="3100294"/>
            <a:ext cx="195944" cy="237506"/>
          </a:xfrm>
          <a:prstGeom prst="don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Donut 41"/>
          <p:cNvSpPr/>
          <p:nvPr/>
        </p:nvSpPr>
        <p:spPr>
          <a:xfrm>
            <a:off x="4678482" y="2837058"/>
            <a:ext cx="178130" cy="308758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Donut 42"/>
          <p:cNvSpPr/>
          <p:nvPr/>
        </p:nvSpPr>
        <p:spPr>
          <a:xfrm>
            <a:off x="4420194" y="4285847"/>
            <a:ext cx="178130" cy="308758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endCxn id="41" idx="3"/>
          </p:cNvCxnSpPr>
          <p:nvPr/>
        </p:nvCxnSpPr>
        <p:spPr>
          <a:xfrm flipV="1">
            <a:off x="2586941" y="3303018"/>
            <a:ext cx="1168726" cy="6047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1892234" y="3919691"/>
            <a:ext cx="91736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Parts Guide Pins 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4947161" y="1877136"/>
            <a:ext cx="516577" cy="14606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5445925" y="1829635"/>
            <a:ext cx="926275" cy="771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Parts Resting Pins.</a:t>
            </a:r>
            <a:endParaRPr lang="en-US" dirty="0"/>
          </a:p>
        </p:txBody>
      </p:sp>
      <p:sp>
        <p:nvSpPr>
          <p:cNvPr id="62" name="Rounded Rectangle 61"/>
          <p:cNvSpPr/>
          <p:nvPr/>
        </p:nvSpPr>
        <p:spPr>
          <a:xfrm>
            <a:off x="2809009" y="5172540"/>
            <a:ext cx="2583180" cy="6781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Holder BM – Clamping Chuck only Four pins for Guide .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HOLDER – BM- Heavy Clamping Marks on parts.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HOLDER – BM- Heavy Clamping Marks on parts. </dc:title>
  <dc:creator>INADVANTECHC16</dc:creator>
  <cp:lastModifiedBy>INADVANTECHC16</cp:lastModifiedBy>
  <cp:revision>2</cp:revision>
  <dcterms:created xsi:type="dcterms:W3CDTF">2024-01-27T10:54:52Z</dcterms:created>
  <dcterms:modified xsi:type="dcterms:W3CDTF">2024-01-27T10:57:54Z</dcterms:modified>
</cp:coreProperties>
</file>