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9815A-CFA9-42A7-A6A7-FDDD1193621C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8E67C-711D-45BC-AEE8-E296C21731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306D90-46D5-4D75-9954-3E0AB8A3F06D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27891"/>
            <a:ext cx="8153400" cy="457200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>
                <a:solidFill>
                  <a:srgbClr val="333399"/>
                </a:solidFill>
                <a:latin typeface="Arial" charset="0"/>
              </a:rPr>
              <a:t> </a:t>
            </a:r>
            <a:r>
              <a:rPr lang="en-US" sz="2000" b="1" dirty="0" smtClean="0">
                <a:solidFill>
                  <a:srgbClr val="333399"/>
                </a:solidFill>
                <a:latin typeface="Arial" charset="0"/>
              </a:rPr>
              <a:t>HOLDER – BM- Heavy Clamping Marks on parts. </a:t>
            </a:r>
            <a:endParaRPr lang="en-US" sz="2000" b="1" dirty="0"/>
          </a:p>
        </p:txBody>
      </p:sp>
      <p:sp>
        <p:nvSpPr>
          <p:cNvPr id="2054" name="Text Box 19"/>
          <p:cNvSpPr txBox="1">
            <a:spLocks noChangeArrowheads="1"/>
          </p:cNvSpPr>
          <p:nvPr/>
        </p:nvSpPr>
        <p:spPr bwMode="auto">
          <a:xfrm>
            <a:off x="7467600" y="140677"/>
            <a:ext cx="1526931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600" dirty="0">
                <a:solidFill>
                  <a:srgbClr val="0000FF"/>
                </a:solidFill>
              </a:rPr>
              <a:t>ADVANTECH ENGG. </a:t>
            </a:r>
          </a:p>
          <a:p>
            <a:pPr eaLnBrk="1" hangingPunct="1"/>
            <a:r>
              <a:rPr lang="en-US" sz="1600" dirty="0">
                <a:solidFill>
                  <a:srgbClr val="0000FF"/>
                </a:solidFill>
              </a:rPr>
              <a:t>M-24 - </a:t>
            </a:r>
            <a:r>
              <a:rPr lang="en-US" sz="1600" dirty="0" err="1">
                <a:solidFill>
                  <a:srgbClr val="0000FF"/>
                </a:solidFill>
              </a:rPr>
              <a:t>Waluj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" y="6019800"/>
            <a:ext cx="2730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Prepared By : </a:t>
            </a:r>
            <a:r>
              <a:rPr lang="en-US" b="1" dirty="0" err="1" smtClean="0"/>
              <a:t>Mrs</a:t>
            </a:r>
            <a:r>
              <a:rPr lang="en-US" b="1" dirty="0" smtClean="0"/>
              <a:t> </a:t>
            </a:r>
            <a:r>
              <a:rPr lang="en-US" b="1" dirty="0" err="1" smtClean="0"/>
              <a:t>Prajakta</a:t>
            </a:r>
            <a:endParaRPr lang="en-US" b="1" dirty="0"/>
          </a:p>
        </p:txBody>
      </p:sp>
      <p:sp>
        <p:nvSpPr>
          <p:cNvPr id="18" name="Rectangle 17"/>
          <p:cNvSpPr/>
          <p:nvPr/>
        </p:nvSpPr>
        <p:spPr>
          <a:xfrm>
            <a:off x="4572000" y="60198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/>
              <a:t>  Approved By : </a:t>
            </a:r>
            <a:r>
              <a:rPr lang="en-US" b="1" dirty="0" err="1" smtClean="0"/>
              <a:t>Bappasaheb</a:t>
            </a:r>
            <a:r>
              <a:rPr lang="en-US" b="1" dirty="0" smtClean="0"/>
              <a:t> </a:t>
            </a:r>
            <a:r>
              <a:rPr lang="en-US" b="1" dirty="0" err="1" smtClean="0"/>
              <a:t>Gayake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23448"/>
            <a:ext cx="693420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Q-Alert </a:t>
            </a:r>
          </a:p>
        </p:txBody>
      </p:sp>
      <p:sp>
        <p:nvSpPr>
          <p:cNvPr id="4" name="AutoShape 4" descr="https://f5mail.rediff.com/bn/downloadajax.cgi/IMG-20230802-WA0005.jpg?login=advantechengg&amp;session_id=5L23PK1KDKqGL2APDTolT7KoFd7EETc1&amp;formname=download&amp;file_name=1690950673.S.172299.Z.28816.H.WU1haGVuZHJhIEIgQWRodWRlAE5vIFN1YmplY3Q_.RU.rfs258,rfs258,795,430.f5-224-145&amp;folder=Inbox&amp;filetype=image/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https://f5mail.rediff.com/bn/downloadajax.cgi/IMG-20230802-WA0005.jpg?login=advantechengg&amp;session_id=5L23PK1KDKqGL2APDTolT7KoFd7EETc1&amp;formname=download&amp;file_name=1690950673.S.172299.Z.28816.H.WU1haGVuZHJhIEIgQWRodWRlAE5vIFN1YmplY3Q_.RU.rfs258,rfs258,795,430.f5-224-145&amp;folder=Inbox&amp;filetype=image/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https://f5mail.rediff.com/bn/downloadajax.cgi/IMG-20230802-WA0005.jpg?login=advantechengg&amp;session_id=5L23PK1KDKqGL2APDTolT7KoFd7EETc1&amp;formname=download&amp;file_name=1690950673.S.172299.Z.28816.H.WU1haGVuZHJhIEIgQWRodWRlAE5vIFN1YmplY3Q_.RU.rfs258,rfs258,795,430.f5-224-145&amp;folder=Inbox&amp;filetype=image/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https://f5mail.rediff.com/bn/downloadajax.cgi/IMG-20230802-WA0005.jpg?login=advantechengg&amp;session_id=5L23PK1KDKqGL2APDTolT7KoFd7EETc1&amp;formname=download&amp;file_name=1690950673.S.172299.Z.28816.H.WU1haGVuZHJhIEIgQWRodWRlAE5vIFN1YmplY3Q_.RU.rfs258,rfs258,795,430.f5-224-145&amp;folder=Inbox&amp;filetype=image/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2" descr="https://f5mail.rediff.com/bn/downloadajax.cgi/image003.jpg?login=advantechengg&amp;session_id=5L23PK1KDKqGL2APDTolT7KoFd7EETc1&amp;file_name=1692774998.S.528327.6284.H.WUFtaXQgSmFpc3dhbABSRTogM1dfUUlfV2hlZWwgQ3lsaW5kZXJfSXNzdWUgT2JzZXJ2ZWQgX0Jsb3cgSG8_.RU.rfs258,rfs258,81,981.f5-224-114&amp;formname=download&amp;filetype=image/jpeg&amp;folder=Inbo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4" descr="https://f5mail.rediff.com/bn/downloadajax.cgi/image003.jpg?login=advantechengg&amp;session_id=5L23PK1KDKqGL2APDTolT7KoFd7EETc1&amp;file_name=1692774998.S.528327.6284.H.WUFtaXQgSmFpc3dhbABSRTogM1dfUUlfV2hlZWwgQ3lsaW5kZXJfSXNzdWUgT2JzZXJ2ZWQgX0Jsb3cgSG8_.RU.rfs258,rfs258,81,981.f5-224-114&amp;formname=download&amp;filetype=image/jpeg&amp;folder=Inbo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Down Arrow 30"/>
          <p:cNvSpPr/>
          <p:nvPr/>
        </p:nvSpPr>
        <p:spPr>
          <a:xfrm>
            <a:off x="1228725" y="6915150"/>
            <a:ext cx="214313" cy="8763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  <p:sp>
        <p:nvSpPr>
          <p:cNvPr id="33" name="Down Arrow 32"/>
          <p:cNvSpPr/>
          <p:nvPr/>
        </p:nvSpPr>
        <p:spPr>
          <a:xfrm>
            <a:off x="1243012" y="8143875"/>
            <a:ext cx="214313" cy="8763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  <p:sp>
        <p:nvSpPr>
          <p:cNvPr id="36" name="Rounded Rectangle 35"/>
          <p:cNvSpPr/>
          <p:nvPr/>
        </p:nvSpPr>
        <p:spPr>
          <a:xfrm>
            <a:off x="3064110" y="1033154"/>
            <a:ext cx="2734294" cy="54626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BEFORE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3212956" y="4805548"/>
            <a:ext cx="2583180" cy="92770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Holder BM – Clamping Chuck </a:t>
            </a:r>
            <a:r>
              <a:rPr lang="en-US" dirty="0" smtClean="0"/>
              <a:t>only </a:t>
            </a:r>
            <a:r>
              <a:rPr lang="en-US" dirty="0" smtClean="0"/>
              <a:t>two pins for Guide Pins.</a:t>
            </a:r>
            <a:endParaRPr lang="en-US" dirty="0"/>
          </a:p>
        </p:txBody>
      </p:sp>
      <p:pic>
        <p:nvPicPr>
          <p:cNvPr id="59" name="Picture 58" descr="Old Chuc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90977" y="1650670"/>
            <a:ext cx="3221183" cy="3063834"/>
          </a:xfrm>
          <a:prstGeom prst="rect">
            <a:avLst/>
          </a:prstGeom>
        </p:spPr>
      </p:pic>
      <p:sp>
        <p:nvSpPr>
          <p:cNvPr id="60" name="Donut 59"/>
          <p:cNvSpPr/>
          <p:nvPr/>
        </p:nvSpPr>
        <p:spPr>
          <a:xfrm>
            <a:off x="4596027" y="2149434"/>
            <a:ext cx="195943" cy="356260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Donut 60"/>
          <p:cNvSpPr/>
          <p:nvPr/>
        </p:nvSpPr>
        <p:spPr>
          <a:xfrm>
            <a:off x="5111120" y="2278083"/>
            <a:ext cx="195943" cy="356260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HOLDER – BM- Heavy Clamping Marks on parts.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HOLDER – BM- Heavy Clamping Marks on parts. </dc:title>
  <dc:creator>INADVANTECHC16</dc:creator>
  <cp:lastModifiedBy>INADVANTECHC16</cp:lastModifiedBy>
  <cp:revision>2</cp:revision>
  <dcterms:created xsi:type="dcterms:W3CDTF">2024-01-27T10:54:52Z</dcterms:created>
  <dcterms:modified xsi:type="dcterms:W3CDTF">2024-01-27T10:59:01Z</dcterms:modified>
</cp:coreProperties>
</file>