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A402B-3F6A-408A-AA1F-CA0E756265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1DEB6-D708-4BF1-8DD8-61882D7D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06D90-46D5-4D75-9954-3E0AB8A3F06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8153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BM HOLDER CLAMPING MARK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487343" y="852488"/>
            <a:ext cx="7391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Verdana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077" y="1071967"/>
            <a:ext cx="8915400" cy="5791200"/>
            <a:chOff x="0" y="1344"/>
            <a:chExt cx="5724" cy="2928"/>
          </a:xfrm>
        </p:grpSpPr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76" y="1344"/>
              <a:ext cx="172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Ok Part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1400" b="1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2" y="1344"/>
              <a:ext cx="5712" cy="2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3648"/>
              <a:ext cx="283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400" dirty="0"/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2880" y="3617"/>
              <a:ext cx="273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1400" b="1" dirty="0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22" y="1512"/>
              <a:ext cx="57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2856" y="1344"/>
              <a:ext cx="0" cy="2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2" y="3648"/>
              <a:ext cx="571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7467600" y="0"/>
            <a:ext cx="16764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ADVANTECH 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</a:rPr>
              <a:t>M—24   </a:t>
            </a:r>
            <a:r>
              <a:rPr lang="en-US" sz="1600" dirty="0" err="1">
                <a:solidFill>
                  <a:srgbClr val="0000FF"/>
                </a:solidFill>
              </a:rPr>
              <a:t>Waluj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019800"/>
            <a:ext cx="275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Prepared By : </a:t>
            </a:r>
            <a:r>
              <a:rPr lang="en-US" b="1" dirty="0" err="1" smtClean="0"/>
              <a:t>Prajakta</a:t>
            </a:r>
            <a:r>
              <a:rPr lang="en-US" b="1" dirty="0" smtClean="0"/>
              <a:t> </a:t>
            </a:r>
            <a:r>
              <a:rPr lang="en-US" b="1" dirty="0" err="1" smtClean="0"/>
              <a:t>Auti</a:t>
            </a:r>
            <a:endParaRPr lang="en-US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5720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                                                                     Approved By : </a:t>
            </a:r>
            <a:r>
              <a:rPr lang="en-US" b="1" dirty="0" err="1" smtClean="0"/>
              <a:t>Bappasaheb</a:t>
            </a:r>
            <a:r>
              <a:rPr lang="en-US" b="1" dirty="0" smtClean="0"/>
              <a:t> </a:t>
            </a:r>
            <a:r>
              <a:rPr lang="en-US" b="1" dirty="0" err="1" smtClean="0"/>
              <a:t>Gayke</a:t>
            </a:r>
            <a:endParaRPr lang="en-US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89394" y="12225"/>
            <a:ext cx="6934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2A0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Q-Alert 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5849881" y="1065551"/>
            <a:ext cx="185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Verdana" pitchFamily="34" charset="0"/>
              </a:rPr>
              <a:t>NOT Ok Part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4" name="AutoShape 4" descr="https://f5mail.rediff.com/bn/downloadajax.cgi/IMG-20230802-WA0005.jpg?login=advantechengg&amp;session_id=5L23PK1KDKqGL2APDTolT7KoFd7EETc1&amp;formname=download&amp;file_name=1690950673.S.172299.Z.28816.H.WU1haGVuZHJhIEIgQWRodWRlAE5vIFN1YmplY3Q_.RU.rfs258,rfs258,795,430.f5-224-145&amp;folder=Inbox&amp;filetype=image/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f5mail.rediff.com/bn/downloadajax.cgi/IMG-20230802-WA0005.jpg?login=advantechengg&amp;session_id=5L23PK1KDKqGL2APDTolT7KoFd7EETc1&amp;formname=download&amp;file_name=1690950673.S.172299.Z.28816.H.WU1haGVuZHJhIEIgQWRodWRlAE5vIFN1YmplY3Q_.RU.rfs258,rfs258,795,430.f5-224-145&amp;folder=Inbox&amp;filetype=image/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f5mail.rediff.com/bn/downloadajax.cgi/IMG-20230802-WA0005.jpg?login=advantechengg&amp;session_id=5L23PK1KDKqGL2APDTolT7KoFd7EETc1&amp;formname=download&amp;file_name=1690950673.S.172299.Z.28816.H.WU1haGVuZHJhIEIgQWRodWRlAE5vIFN1YmplY3Q_.RU.rfs258,rfs258,795,430.f5-224-145&amp;folder=Inbox&amp;filetype=image/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f5mail.rediff.com/bn/downloadajax.cgi/IMG-20230802-WA0005.jpg?login=advantechengg&amp;session_id=5L23PK1KDKqGL2APDTolT7KoFd7EETc1&amp;formname=download&amp;file_name=1690950673.S.172299.Z.28816.H.WU1haGVuZHJhIEIgQWRodWRlAE5vIFN1YmplY3Q_.RU.rfs258,rfs258,795,430.f5-224-145&amp;folder=Inbox&amp;filetype=image/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76" y="1600200"/>
            <a:ext cx="3579791" cy="37440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95" y="1600199"/>
            <a:ext cx="3725406" cy="374401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8295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BM HOLDER CLAMPING MARK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INADVANTECHC16</dc:creator>
  <cp:lastModifiedBy>INADVANTECHC13</cp:lastModifiedBy>
  <cp:revision>28</cp:revision>
  <cp:lastPrinted>2023-11-28T06:58:25Z</cp:lastPrinted>
  <dcterms:created xsi:type="dcterms:W3CDTF">2006-08-16T00:00:00Z</dcterms:created>
  <dcterms:modified xsi:type="dcterms:W3CDTF">2024-01-05T08:21:11Z</dcterms:modified>
</cp:coreProperties>
</file>