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3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A402B-3F6A-408A-AA1F-CA0E7562653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1DEB6-D708-4BF1-8DD8-61882D7DC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146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06D90-46D5-4D75-9954-3E0AB8A3F06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8153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BM HOLDER CLAMPING MARK</a:t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487343" y="852488"/>
            <a:ext cx="73914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52400" y="990600"/>
            <a:ext cx="411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Verdana" pitchFamily="34" charset="0"/>
              </a:rPr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1066800"/>
            <a:ext cx="8915400" cy="5791200"/>
            <a:chOff x="0" y="1344"/>
            <a:chExt cx="5724" cy="2928"/>
          </a:xfrm>
        </p:grpSpPr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576" y="1344"/>
              <a:ext cx="172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 dirty="0" smtClean="0">
                  <a:latin typeface="Verdana" pitchFamily="34" charset="0"/>
                </a:rPr>
                <a:t>Ok Part</a:t>
              </a:r>
              <a:endParaRPr lang="en-US" sz="2000" b="1" dirty="0">
                <a:latin typeface="Verdana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984" y="1344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en-US" sz="1400" b="1">
                <a:solidFill>
                  <a:srgbClr val="0000FF"/>
                </a:solidFill>
                <a:latin typeface="Verdana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12" y="1344"/>
              <a:ext cx="5712" cy="23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3648"/>
              <a:ext cx="283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1400" dirty="0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2880" y="3617"/>
              <a:ext cx="273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en-US" sz="1400" b="1" dirty="0">
                <a:solidFill>
                  <a:srgbClr val="0000FF"/>
                </a:solidFill>
                <a:latin typeface="Verdana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22" y="1512"/>
              <a:ext cx="57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2856" y="1344"/>
              <a:ext cx="0" cy="29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12" y="3648"/>
              <a:ext cx="571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" name="Text Box 19"/>
          <p:cNvSpPr txBox="1">
            <a:spLocks noChangeArrowheads="1"/>
          </p:cNvSpPr>
          <p:nvPr/>
        </p:nvSpPr>
        <p:spPr bwMode="auto">
          <a:xfrm>
            <a:off x="7467600" y="0"/>
            <a:ext cx="16764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dirty="0">
                <a:solidFill>
                  <a:srgbClr val="0000FF"/>
                </a:solidFill>
              </a:rPr>
              <a:t>ADVANTECH </a:t>
            </a:r>
          </a:p>
          <a:p>
            <a:pPr eaLnBrk="1" hangingPunct="1"/>
            <a:r>
              <a:rPr lang="en-US" sz="1600" dirty="0" smtClean="0">
                <a:solidFill>
                  <a:srgbClr val="0000FF"/>
                </a:solidFill>
              </a:rPr>
              <a:t>M—24   </a:t>
            </a:r>
            <a:r>
              <a:rPr lang="en-US" sz="1600" dirty="0" err="1">
                <a:solidFill>
                  <a:srgbClr val="0000FF"/>
                </a:solidFill>
              </a:rPr>
              <a:t>Waluj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6019800"/>
            <a:ext cx="2757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Prepared By : </a:t>
            </a:r>
            <a:r>
              <a:rPr lang="en-US" b="1" dirty="0" err="1" smtClean="0"/>
              <a:t>Prajakta</a:t>
            </a:r>
            <a:r>
              <a:rPr lang="en-US" b="1" dirty="0" smtClean="0"/>
              <a:t> </a:t>
            </a:r>
            <a:r>
              <a:rPr lang="en-US" b="1" dirty="0" err="1" smtClean="0"/>
              <a:t>Auti</a:t>
            </a:r>
            <a:endParaRPr lang="en-US" b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45720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                                                                     Approved By : </a:t>
            </a:r>
            <a:r>
              <a:rPr lang="en-US" b="1" dirty="0" err="1" smtClean="0"/>
              <a:t>Bappasaheb</a:t>
            </a:r>
            <a:r>
              <a:rPr lang="en-US" b="1" dirty="0" smtClean="0"/>
              <a:t> </a:t>
            </a:r>
            <a:r>
              <a:rPr lang="en-US" b="1" dirty="0" err="1" smtClean="0"/>
              <a:t>Gayke</a:t>
            </a:r>
            <a:endParaRPr lang="en-US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9394" y="12225"/>
            <a:ext cx="69342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A07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Q-Alert 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5849881" y="1065551"/>
            <a:ext cx="1850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Verdana" pitchFamily="34" charset="0"/>
              </a:rPr>
              <a:t>NOT Ok Part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4" name="AutoShape 4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395" y="1600199"/>
            <a:ext cx="3725406" cy="3744019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27" name="Rectangle 26"/>
          <p:cNvSpPr/>
          <p:nvPr/>
        </p:nvSpPr>
        <p:spPr>
          <a:xfrm>
            <a:off x="4648200" y="2967335"/>
            <a:ext cx="4114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Available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2958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BM HOLDER CLAMPING MARK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INADVANTECHC16</dc:creator>
  <cp:lastModifiedBy>INADVANTECHC16</cp:lastModifiedBy>
  <cp:revision>29</cp:revision>
  <cp:lastPrinted>2023-11-28T06:58:25Z</cp:lastPrinted>
  <dcterms:created xsi:type="dcterms:W3CDTF">2006-08-16T00:00:00Z</dcterms:created>
  <dcterms:modified xsi:type="dcterms:W3CDTF">2024-01-27T11:13:20Z</dcterms:modified>
</cp:coreProperties>
</file>