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032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A402B-3F6A-408A-AA1F-CA0E75626538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1DEB6-D708-4BF1-8DD8-61882D7DC4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41462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306D90-46D5-4D75-9954-3E0AB8A3F06D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81534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>BM HOLDER CLAMPING MARK</a:t>
            </a:r>
            <a:br>
              <a:rPr lang="en-US" sz="2800" b="1" dirty="0" smtClean="0"/>
            </a:br>
            <a:r>
              <a:rPr lang="en-US" sz="2800" b="1" dirty="0" smtClean="0"/>
              <a:t> </a:t>
            </a:r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1487343" y="852488"/>
            <a:ext cx="73914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52400" y="990600"/>
            <a:ext cx="411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400" b="1">
                <a:latin typeface="Verdana" pitchFamily="34" charset="0"/>
              </a:rPr>
              <a:t> 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1066800"/>
            <a:ext cx="8915400" cy="5791200"/>
            <a:chOff x="0" y="1344"/>
            <a:chExt cx="5724" cy="2928"/>
          </a:xfrm>
        </p:grpSpPr>
        <p:sp>
          <p:nvSpPr>
            <p:cNvPr id="2057" name="Text Box 9"/>
            <p:cNvSpPr txBox="1">
              <a:spLocks noChangeArrowheads="1"/>
            </p:cNvSpPr>
            <p:nvPr/>
          </p:nvSpPr>
          <p:spPr bwMode="auto">
            <a:xfrm>
              <a:off x="576" y="1344"/>
              <a:ext cx="1728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000" b="1" dirty="0" smtClean="0">
                  <a:latin typeface="Verdana" pitchFamily="34" charset="0"/>
                </a:rPr>
                <a:t>Ok Part</a:t>
              </a:r>
              <a:endParaRPr lang="en-US" sz="2000" b="1" dirty="0">
                <a:latin typeface="Verdana" pitchFamily="34" charset="0"/>
              </a:endParaRPr>
            </a:p>
          </p:txBody>
        </p:sp>
        <p:sp>
          <p:nvSpPr>
            <p:cNvPr id="2058" name="Text Box 10"/>
            <p:cNvSpPr txBox="1">
              <a:spLocks noChangeArrowheads="1"/>
            </p:cNvSpPr>
            <p:nvPr/>
          </p:nvSpPr>
          <p:spPr bwMode="auto">
            <a:xfrm>
              <a:off x="3984" y="1344"/>
              <a:ext cx="6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endParaRPr lang="en-US" sz="1400" b="1">
                <a:solidFill>
                  <a:srgbClr val="0000FF"/>
                </a:solidFill>
                <a:latin typeface="Verdana" pitchFamily="34" charset="0"/>
              </a:endParaRPr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12" y="1344"/>
              <a:ext cx="5712" cy="230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0" y="3648"/>
              <a:ext cx="283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endParaRPr lang="en-US" sz="1400" dirty="0"/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2880" y="3617"/>
              <a:ext cx="273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endParaRPr lang="en-US" sz="1400" b="1" dirty="0">
                <a:solidFill>
                  <a:srgbClr val="0000FF"/>
                </a:solidFill>
                <a:latin typeface="Verdana" pitchFamily="34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22" y="1512"/>
              <a:ext cx="57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Line 15"/>
            <p:cNvSpPr>
              <a:spLocks noChangeShapeType="1"/>
            </p:cNvSpPr>
            <p:nvPr/>
          </p:nvSpPr>
          <p:spPr bwMode="auto">
            <a:xfrm>
              <a:off x="2856" y="1344"/>
              <a:ext cx="0" cy="29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12" y="3648"/>
              <a:ext cx="5712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4" name="Text Box 19"/>
          <p:cNvSpPr txBox="1">
            <a:spLocks noChangeArrowheads="1"/>
          </p:cNvSpPr>
          <p:nvPr/>
        </p:nvSpPr>
        <p:spPr bwMode="auto">
          <a:xfrm>
            <a:off x="7467600" y="0"/>
            <a:ext cx="1676400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600" dirty="0">
                <a:solidFill>
                  <a:srgbClr val="0000FF"/>
                </a:solidFill>
              </a:rPr>
              <a:t>ADVANTECH </a:t>
            </a:r>
          </a:p>
          <a:p>
            <a:pPr eaLnBrk="1" hangingPunct="1"/>
            <a:r>
              <a:rPr lang="en-US" sz="1600" dirty="0" smtClean="0">
                <a:solidFill>
                  <a:srgbClr val="0000FF"/>
                </a:solidFill>
              </a:rPr>
              <a:t>M—24   </a:t>
            </a:r>
            <a:r>
              <a:rPr lang="en-US" sz="1600" dirty="0" err="1">
                <a:solidFill>
                  <a:srgbClr val="0000FF"/>
                </a:solidFill>
              </a:rPr>
              <a:t>Waluj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" y="6019800"/>
            <a:ext cx="27576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Prepared By : </a:t>
            </a:r>
            <a:r>
              <a:rPr lang="en-US" b="1" dirty="0" err="1" smtClean="0"/>
              <a:t>Prajakta</a:t>
            </a:r>
            <a:r>
              <a:rPr lang="en-US" b="1" dirty="0" smtClean="0"/>
              <a:t> </a:t>
            </a:r>
            <a:r>
              <a:rPr lang="en-US" b="1" dirty="0" err="1" smtClean="0"/>
              <a:t>Auti</a:t>
            </a:r>
            <a:endParaRPr lang="en-US" b="1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4572000" y="5867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smtClean="0"/>
              <a:t>                                                                     Approved By : </a:t>
            </a:r>
            <a:r>
              <a:rPr lang="en-US" b="1" dirty="0" err="1" smtClean="0"/>
              <a:t>Bappasaheb</a:t>
            </a:r>
            <a:r>
              <a:rPr lang="en-US" b="1" dirty="0" smtClean="0"/>
              <a:t> </a:t>
            </a:r>
            <a:r>
              <a:rPr lang="en-US" b="1" dirty="0" err="1" smtClean="0"/>
              <a:t>Gayke</a:t>
            </a:r>
            <a:endParaRPr lang="en-US" b="1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389394" y="12225"/>
            <a:ext cx="6934200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2A07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Q-Alert </a:t>
            </a:r>
            <a:endParaRPr lang="en-US" sz="2400" b="1" dirty="0"/>
          </a:p>
        </p:txBody>
      </p:sp>
      <p:sp>
        <p:nvSpPr>
          <p:cNvPr id="20" name="Rectangle 19"/>
          <p:cNvSpPr/>
          <p:nvPr/>
        </p:nvSpPr>
        <p:spPr>
          <a:xfrm>
            <a:off x="5849881" y="1065551"/>
            <a:ext cx="18503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latin typeface="Verdana" pitchFamily="34" charset="0"/>
              </a:rPr>
              <a:t>NOT Ok Part</a:t>
            </a:r>
            <a:endParaRPr lang="en-US" b="1" dirty="0">
              <a:latin typeface="Verdana" pitchFamily="34" charset="0"/>
            </a:endParaRPr>
          </a:p>
        </p:txBody>
      </p:sp>
      <p:sp>
        <p:nvSpPr>
          <p:cNvPr id="4" name="AutoShape 4" descr="https://f5mail.rediff.com/bn/downloadajax.cgi/IMG-20230802-WA0005.jpg?login=advantechengg&amp;session_id=5L23PK1KDKqGL2APDTolT7KoFd7EETc1&amp;formname=download&amp;file_name=1690950673.S.172299.Z.28816.H.WU1haGVuZHJhIEIgQWRodWRlAE5vIFN1YmplY3Q_.RU.rfs258,rfs258,795,430.f5-224-145&amp;folder=Inbox&amp;filetype=image/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https://f5mail.rediff.com/bn/downloadajax.cgi/IMG-20230802-WA0005.jpg?login=advantechengg&amp;session_id=5L23PK1KDKqGL2APDTolT7KoFd7EETc1&amp;formname=download&amp;file_name=1690950673.S.172299.Z.28816.H.WU1haGVuZHJhIEIgQWRodWRlAE5vIFN1YmplY3Q_.RU.rfs258,rfs258,795,430.f5-224-145&amp;folder=Inbox&amp;filetype=image/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https://f5mail.rediff.com/bn/downloadajax.cgi/IMG-20230802-WA0005.jpg?login=advantechengg&amp;session_id=5L23PK1KDKqGL2APDTolT7KoFd7EETc1&amp;formname=download&amp;file_name=1690950673.S.172299.Z.28816.H.WU1haGVuZHJhIEIgQWRodWRlAE5vIFN1YmplY3Q_.RU.rfs258,rfs258,795,430.f5-224-145&amp;folder=Inbox&amp;filetype=image/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https://f5mail.rediff.com/bn/downloadajax.cgi/IMG-20230802-WA0005.jpg?login=advantechengg&amp;session_id=5L23PK1KDKqGL2APDTolT7KoFd7EETc1&amp;formname=download&amp;file_name=1690950673.S.172299.Z.28816.H.WU1haGVuZHJhIEIgQWRodWRlAE5vIFN1YmplY3Q_.RU.rfs258,rfs258,795,430.f5-224-145&amp;folder=Inbox&amp;filetype=image/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9395" y="1600199"/>
            <a:ext cx="3725406" cy="3744019"/>
          </a:xfrm>
          <a:prstGeom prst="rect">
            <a:avLst/>
          </a:prstGeom>
          <a:ln w="57150">
            <a:solidFill>
              <a:srgbClr val="00B050"/>
            </a:solidFill>
          </a:ln>
        </p:spPr>
      </p:pic>
      <p:sp>
        <p:nvSpPr>
          <p:cNvPr id="27" name="Rectangle 26"/>
          <p:cNvSpPr/>
          <p:nvPr/>
        </p:nvSpPr>
        <p:spPr>
          <a:xfrm>
            <a:off x="4648200" y="2967335"/>
            <a:ext cx="41147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 Available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29588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24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BM HOLDER CLAMPING MARK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INADVANTECHC16</dc:creator>
  <cp:lastModifiedBy>INADVANTECHC16</cp:lastModifiedBy>
  <cp:revision>29</cp:revision>
  <cp:lastPrinted>2023-11-28T06:58:25Z</cp:lastPrinted>
  <dcterms:created xsi:type="dcterms:W3CDTF">2006-08-16T00:00:00Z</dcterms:created>
  <dcterms:modified xsi:type="dcterms:W3CDTF">2024-01-27T11:13:20Z</dcterms:modified>
</cp:coreProperties>
</file>