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301" r:id="rId4"/>
    <p:sldId id="302" r:id="rId5"/>
    <p:sldId id="303" r:id="rId6"/>
    <p:sldId id="304" r:id="rId7"/>
    <p:sldId id="300" r:id="rId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B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88BFED3-7B4E-4FC1-B198-5C7FBC9482CE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DA63F2D-25F3-434B-94C0-450C1F47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2400" y="1676400"/>
            <a:ext cx="8686800" cy="4648200"/>
            <a:chOff x="152400" y="1676400"/>
            <a:chExt cx="8686800" cy="464820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804582" y="1676400"/>
              <a:ext cx="7425018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ACTION PLAN FOR ID UNDERSIZE IN TAP COMPRESSION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(F2JV01202B)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                                                  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000" b="1" dirty="0" smtClean="0">
                  <a:latin typeface="Arial" pitchFamily="34" charset="0"/>
                  <a:cs typeface="Arial" pitchFamily="34" charset="0"/>
                </a:rPr>
                <a:t>                                                        Date : 28.01.2024</a:t>
              </a:r>
              <a:endParaRPr lang="en-US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itle 4"/>
            <p:cNvSpPr txBox="1">
              <a:spLocks/>
            </p:cNvSpPr>
            <p:nvPr/>
          </p:nvSpPr>
          <p:spPr bwMode="auto">
            <a:xfrm>
              <a:off x="5334000" y="4267200"/>
              <a:ext cx="2892138" cy="307777"/>
            </a:xfrm>
            <a:prstGeom prst="rect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00FF"/>
                  </a:solidFill>
                  <a:latin typeface="Century Gothic" panose="020B0502020202020204" pitchFamily="34" charset="0"/>
                  <a:ea typeface="HGP創英角ｺﾞｼｯｸUB"/>
                  <a:cs typeface="HGP創英角ｺﾞｼｯｸUB"/>
                </a:rPr>
                <a:t>Sharp engineers representative</a:t>
              </a:r>
              <a:endParaRPr lang="en-US" altLang="ja-JP" sz="1400" b="1" dirty="0">
                <a:solidFill>
                  <a:srgbClr val="0000FF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endParaRPr>
            </a:p>
          </p:txBody>
        </p:sp>
        <p:graphicFrame>
          <p:nvGraphicFramePr>
            <p:cNvPr id="7" name="Group 2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788866323"/>
                </p:ext>
              </p:extLst>
            </p:nvPr>
          </p:nvGraphicFramePr>
          <p:xfrm>
            <a:off x="5230096" y="4876800"/>
            <a:ext cx="3609104" cy="1447800"/>
          </p:xfrm>
          <a:graphic>
            <a:graphicData uri="http://schemas.openxmlformats.org/drawingml/2006/table">
              <a:tbl>
                <a:tblPr/>
                <a:tblGrid>
                  <a:gridCol w="375912"/>
                  <a:gridCol w="2180299"/>
                  <a:gridCol w="1052893"/>
                </a:tblGrid>
                <a:tr h="3810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Sr</a:t>
                        </a:r>
                        <a:endPara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Name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Dept.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1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Mr. Pankaj</a:t>
                        </a:r>
                        <a:r>
                          <a:rPr lang="en-IN" sz="1400" baseline="0" dirty="0" smtClean="0"/>
                          <a:t>  Khadse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Plant</a:t>
                        </a:r>
                        <a:r>
                          <a:rPr lang="en-IN" sz="1400" baseline="0" dirty="0" smtClean="0"/>
                          <a:t> Head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2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Mr. Vinod</a:t>
                        </a:r>
                        <a:r>
                          <a:rPr lang="en-IN" sz="1400" baseline="0" dirty="0" smtClean="0"/>
                          <a:t> bagul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HOD QA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3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IN" sz="1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Mr. Nilesh Aage</a:t>
                        </a:r>
                        <a:endPara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r>
                          <a:rPr lang="en-IN" sz="1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NPD</a:t>
                        </a:r>
                        <a:endPara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8" name="Title 4"/>
            <p:cNvSpPr txBox="1">
              <a:spLocks/>
            </p:cNvSpPr>
            <p:nvPr/>
          </p:nvSpPr>
          <p:spPr bwMode="auto">
            <a:xfrm>
              <a:off x="1143000" y="4267200"/>
              <a:ext cx="1781257" cy="307777"/>
            </a:xfrm>
            <a:prstGeom prst="rect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00FF"/>
                  </a:solidFill>
                  <a:latin typeface="Century Gothic" panose="020B0502020202020204" pitchFamily="34" charset="0"/>
                  <a:ea typeface="HGP創英角ｺﾞｼｯｸUB"/>
                  <a:cs typeface="HGP創英角ｺﾞｼｯｸUB"/>
                </a:rPr>
                <a:t>ETL Representative</a:t>
              </a:r>
              <a:endParaRPr lang="en-US" altLang="ja-JP" sz="1400" b="1" dirty="0">
                <a:solidFill>
                  <a:srgbClr val="0000FF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endParaRPr>
            </a:p>
          </p:txBody>
        </p:sp>
        <p:graphicFrame>
          <p:nvGraphicFramePr>
            <p:cNvPr id="9" name="Group 2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355443615"/>
                </p:ext>
              </p:extLst>
            </p:nvPr>
          </p:nvGraphicFramePr>
          <p:xfrm>
            <a:off x="152400" y="4876800"/>
            <a:ext cx="4038600" cy="1422400"/>
          </p:xfrm>
          <a:graphic>
            <a:graphicData uri="http://schemas.openxmlformats.org/drawingml/2006/table">
              <a:tbl>
                <a:tblPr/>
                <a:tblGrid>
                  <a:gridCol w="420648"/>
                  <a:gridCol w="1906681"/>
                  <a:gridCol w="1711271"/>
                </a:tblGrid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Sr.</a:t>
                        </a:r>
                        <a:endPara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Name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Dept.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1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Mr. Dipak</a:t>
                        </a:r>
                        <a:r>
                          <a:rPr lang="en-IN" sz="1400" baseline="0" dirty="0" smtClean="0"/>
                          <a:t> Nale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IQA</a:t>
                        </a:r>
                        <a:endPara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2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dirty="0" smtClean="0"/>
                          <a:t>Mr. Pratik</a:t>
                        </a:r>
                        <a:r>
                          <a:rPr lang="en-IN" sz="1400" baseline="0" dirty="0" smtClean="0"/>
                          <a:t> wani</a:t>
                        </a:r>
                        <a:endParaRPr lang="en-IN" sz="14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IN" sz="1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PPC</a:t>
                        </a:r>
                        <a:endParaRPr lang="en-I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55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entury Gothic" panose="020B0502020202020204" pitchFamily="34" charset="0"/>
                          </a:rPr>
                          <a:t>3</a:t>
                        </a: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IN" sz="1200" dirty="0"/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I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45720" marR="4572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</p:grpSp>
      <p:sp>
        <p:nvSpPr>
          <p:cNvPr id="10" name="Title 1"/>
          <p:cNvSpPr txBox="1">
            <a:spLocks/>
          </p:cNvSpPr>
          <p:nvPr/>
        </p:nvSpPr>
        <p:spPr>
          <a:xfrm>
            <a:off x="76200" y="152400"/>
            <a:ext cx="8991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0BB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SHARP ENGINEERS(SHAKAMBHARI ENT.-UNIT-II)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BB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 w="28575">
            <a:solidFill>
              <a:srgbClr val="070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48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5575" y="0"/>
            <a:ext cx="8693684" cy="6362700"/>
            <a:chOff x="155575" y="-144463"/>
            <a:chExt cx="8693684" cy="6507163"/>
          </a:xfrm>
        </p:grpSpPr>
        <p:sp>
          <p:nvSpPr>
            <p:cNvPr id="5" name="AutoShape 4" descr="Image result for qual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AutoShape 6" descr="Image result for quality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8" descr="Image result for quality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00" y="976699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TARGET DATE :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05.02.2024</a:t>
              </a:r>
              <a:endParaRPr lang="en-US" sz="12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Before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After</a:t>
              </a:r>
              <a:endParaRPr lang="en-U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sz="10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752600"/>
              <a:ext cx="4114800" cy="3733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4.5 (+0.02/+0.08) ID found undersize on end portion of 17.5 ± 0.15 depth.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182259" y="838200"/>
              <a:ext cx="2667000" cy="283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en-US" sz="1200" b="1" dirty="0" smtClean="0"/>
                <a:t>STATUS : 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Pending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4400" y="1725859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4800" y="637401"/>
              <a:ext cx="304800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Check Point Ref :  01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6646" y="55245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ctr">
                <a:buAutoNum type="arabicParenR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Reamer size change 4.55/4.56 mm.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971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AutoShape 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AutoShape 2" descr="blob:https://web.whatsapp.com/38cb548d-55a6-4884-8a1a-c64ccf39f4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3201" t="42930" r="3552" b="48188"/>
          <a:stretch>
            <a:fillRect/>
          </a:stretch>
        </p:blipFill>
        <p:spPr bwMode="auto">
          <a:xfrm>
            <a:off x="381000" y="19812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5486400" y="25146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New Reamer process completed to 5/02/2024.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5575" y="0"/>
            <a:ext cx="8693684" cy="6325445"/>
            <a:chOff x="155575" y="-144463"/>
            <a:chExt cx="8693684" cy="6469063"/>
          </a:xfrm>
        </p:grpSpPr>
        <p:sp>
          <p:nvSpPr>
            <p:cNvPr id="5" name="AutoShape 4" descr="Image result for qual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AutoShape 6" descr="Image result for quality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8" descr="Image result for quality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00" y="976699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TARGET DATE :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28.01.2024</a:t>
              </a:r>
              <a:endParaRPr lang="en-US" sz="12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Before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After</a:t>
              </a:r>
              <a:endParaRPr lang="en-U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sz="10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752600"/>
              <a:ext cx="4114800" cy="3733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Set-up approval , first piece inspection, control plan reports not found at mfg. location of M/s Sanjivani Engg.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182259" y="838200"/>
              <a:ext cx="2667000" cy="27699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en-US" sz="1200" b="1" dirty="0" smtClean="0"/>
                <a:t>STATUS : Closed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6646" y="17907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4800" y="637401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Check Point Ref :  02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4400" y="5466504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First Piece inspection report, Setup approval reports and control plan now available at Sanjivani engineering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971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AutoShape 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2819400"/>
            <a:ext cx="3733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First piece and hourly inspection report.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029200" y="3962400"/>
            <a:ext cx="3733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PDI Report.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763" r="2153" b="19611"/>
          <a:stretch>
            <a:fillRect/>
          </a:stretch>
        </p:blipFill>
        <p:spPr bwMode="auto">
          <a:xfrm rot="16200000">
            <a:off x="6324601" y="3124200"/>
            <a:ext cx="990599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029200" y="5181600"/>
            <a:ext cx="3733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 plan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609600" y="3124200"/>
            <a:ext cx="3505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Reports not available on machine.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5725" y="3108325"/>
            <a:ext cx="35210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25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5575" y="0"/>
            <a:ext cx="8693684" cy="6362700"/>
            <a:chOff x="155575" y="-144463"/>
            <a:chExt cx="8693684" cy="6507163"/>
          </a:xfrm>
        </p:grpSpPr>
        <p:sp>
          <p:nvSpPr>
            <p:cNvPr id="5" name="AutoShape 4" descr="Image result for qual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AutoShape 6" descr="Image result for quality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8" descr="Image result for quality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00" y="976699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TARGET DATE :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27.01.2024</a:t>
              </a:r>
              <a:endParaRPr lang="en-US" sz="12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Before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After</a:t>
              </a:r>
              <a:endParaRPr lang="en-U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sz="10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752600"/>
              <a:ext cx="4114800" cy="3733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 be need of new gauge of ID checking </a:t>
              </a:r>
            </a:p>
            <a:p>
              <a:pPr marL="342900" indent="-342900" fontAlgn="ctr">
                <a:buAutoNum type="arabicParenR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4.5 +0.02/+0.08 </a:t>
              </a:r>
            </a:p>
            <a:p>
              <a:pPr marL="342900" indent="-342900" fontAlgn="ctr">
                <a:buAutoNum type="arabicParenR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2.8 ± 0.1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182259" y="838200"/>
              <a:ext cx="2667000" cy="283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en-US" sz="1200" b="1" dirty="0" smtClean="0"/>
                <a:t>STATUS : </a:t>
              </a:r>
              <a:r>
                <a:rPr lang="en-US" sz="1200" b="1" dirty="0" smtClean="0"/>
                <a:t>Pending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6646" y="17907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4800" y="637401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Check Point Ref :  03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6646" y="55245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</a:rPr>
                <a:t>New gauge made for </a:t>
              </a:r>
              <a:endPara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342900" indent="-342900" fontAlgn="ctr">
                <a:buAutoNum type="arabicParenR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4.54 to 4.58 mm.</a:t>
              </a:r>
            </a:p>
            <a:p>
              <a:pPr marL="342900" indent="-342900" fontAlgn="ctr">
                <a:buAutoNum type="arabicParenR"/>
              </a:pP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2.75 to 2.90 mm.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971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AutoShape 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t="59267" r="2633" b="22590"/>
          <a:stretch>
            <a:fillRect/>
          </a:stretch>
        </p:blipFill>
        <p:spPr bwMode="auto">
          <a:xfrm>
            <a:off x="381000" y="20574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WhatsApp Image 2024-01-28 at 12.17.28 PM.jpeg"/>
          <p:cNvPicPr>
            <a:picLocks noChangeAspect="1"/>
          </p:cNvPicPr>
          <p:nvPr/>
        </p:nvPicPr>
        <p:blipFill>
          <a:blip r:embed="rId3">
            <a:lum bright="20000"/>
          </a:blip>
          <a:srcRect l="10929" t="43716" r="1639" b="46994"/>
          <a:stretch>
            <a:fillRect/>
          </a:stretch>
        </p:blipFill>
        <p:spPr>
          <a:xfrm>
            <a:off x="4800600" y="2057400"/>
            <a:ext cx="3962400" cy="1295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7200" y="34290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Old plug gauge of size </a:t>
            </a:r>
          </a:p>
          <a:p>
            <a:pPr algn="ctr"/>
            <a:r>
              <a:rPr lang="en-US" sz="1600" dirty="0" smtClean="0"/>
              <a:t>Go- 4.520 mm and No go- 4.580 mm.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876800" y="34290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plug gauge of size </a:t>
            </a:r>
          </a:p>
          <a:p>
            <a:pPr algn="ctr"/>
            <a:r>
              <a:rPr lang="en-US" sz="1600" dirty="0" smtClean="0"/>
              <a:t>Go- 4.540 mm and No go- 4.580 mm.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800600" y="48006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plug gauge of size </a:t>
            </a:r>
          </a:p>
          <a:p>
            <a:pPr algn="ctr"/>
            <a:r>
              <a:rPr lang="en-US" sz="1600" dirty="0" smtClean="0"/>
              <a:t>Go- 2.750 mm and No go- 2.90 mm.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562600" y="41910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New Gauge meet me 30-01-2024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5575" y="0"/>
            <a:ext cx="8693684" cy="6362700"/>
            <a:chOff x="155575" y="-144463"/>
            <a:chExt cx="8693684" cy="6507163"/>
          </a:xfrm>
        </p:grpSpPr>
        <p:sp>
          <p:nvSpPr>
            <p:cNvPr id="5" name="AutoShape 4" descr="Image result for qual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AutoShape 6" descr="Image result for quality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8" descr="Image result for quality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00" y="976699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TARGET DATE :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29.01.2024</a:t>
              </a:r>
              <a:endParaRPr lang="en-US" sz="12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Before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After</a:t>
              </a:r>
              <a:endParaRPr lang="en-U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sz="10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752600"/>
              <a:ext cx="4114800" cy="3733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 be need of correction in 3.5 mm drilling operation (3.5 standard pin stucking in hole).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182259" y="838200"/>
              <a:ext cx="2667000" cy="283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en-US" sz="1200" b="1" dirty="0" smtClean="0"/>
                <a:t>STATUS : 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Pending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6646" y="1810634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4800" y="637401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Check Point Ref :  04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6646" y="55245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Check feasibility of through hole drilling.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971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AutoShape 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5575" y="0"/>
            <a:ext cx="8693684" cy="6362700"/>
            <a:chOff x="155575" y="-144463"/>
            <a:chExt cx="8693684" cy="6507163"/>
          </a:xfrm>
        </p:grpSpPr>
        <p:sp>
          <p:nvSpPr>
            <p:cNvPr id="5" name="AutoShape 4" descr="Image result for quality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AutoShape 6" descr="Image result for quality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8" descr="Image result for quality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00" y="976699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TARGET DATE :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27.01.2024</a:t>
              </a:r>
              <a:endParaRPr lang="en-US" sz="12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Before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1295400"/>
              <a:ext cx="41148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After</a:t>
              </a:r>
              <a:endParaRPr lang="en-U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7526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sz="10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752600"/>
              <a:ext cx="4114800" cy="3733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Corrective lot submission date	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182259" y="838200"/>
              <a:ext cx="2667000" cy="27699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en-US" sz="1200" b="1" dirty="0" smtClean="0"/>
                <a:t>STATUS : Closed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6646" y="1790700"/>
              <a:ext cx="41148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4800" y="637401"/>
              <a:ext cx="3048000" cy="283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r>
                <a:rPr lang="en-US" sz="1200" b="1" dirty="0" smtClean="0"/>
                <a:t>Check Point Ref :  05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6646" y="5524500"/>
              <a:ext cx="411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Corrective lot of 165 NOS submitted on 27.01.2024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971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AutoShape 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lob:https://web.whatsapp.com/53ea6f8a-2cf5-4dfa-810d-7497172be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2819400"/>
            <a:ext cx="3429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Corrective lot submitted on 27.01.2024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63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70B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SHARP ENGINEERS(SHAKAMBHARI </a:t>
            </a:r>
            <a:r>
              <a:rPr lang="en-US" sz="2000" b="1" dirty="0" smtClean="0">
                <a:solidFill>
                  <a:srgbClr val="070B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</a:t>
            </a:r>
            <a:r>
              <a:rPr lang="en-US" sz="2400" b="1" dirty="0" smtClean="0">
                <a:solidFill>
                  <a:srgbClr val="070B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.-UNIT-II)</a:t>
            </a:r>
            <a:endParaRPr lang="en-US" sz="2400" b="1" dirty="0">
              <a:solidFill>
                <a:srgbClr val="070B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930400"/>
            <a:ext cx="9159876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 w="28575">
            <a:solidFill>
              <a:srgbClr val="070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352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SHARP ENGINEERS(SHAKAMBHARI ENT.-UNIT-II)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PRASHANT</cp:lastModifiedBy>
  <cp:revision>133</cp:revision>
  <dcterms:created xsi:type="dcterms:W3CDTF">2006-08-16T00:00:00Z</dcterms:created>
  <dcterms:modified xsi:type="dcterms:W3CDTF">2024-01-29T07:06:32Z</dcterms:modified>
</cp:coreProperties>
</file>