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24-02-2024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Occuranace</a:t>
            </a:r>
            <a:r>
              <a:rPr lang="en-US" sz="2800" dirty="0" smtClean="0"/>
              <a:t> Side Corrective Action  </a:t>
            </a:r>
            <a:endParaRPr lang="en-IN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51920" y="836712"/>
            <a:ext cx="1296144" cy="3600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After</a:t>
            </a:r>
            <a:endParaRPr lang="en-IN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47919"/>
            <a:ext cx="761999" cy="4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760640" cy="3816424"/>
          </a:xfrm>
        </p:spPr>
      </p:pic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1619672" y="5013176"/>
            <a:ext cx="6770400" cy="11521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Air </a:t>
            </a:r>
            <a:r>
              <a:rPr lang="en-US" dirty="0"/>
              <a:t>Flushing </a:t>
            </a:r>
            <a:r>
              <a:rPr lang="en-US" dirty="0" smtClean="0"/>
              <a:t>Arrangement on </a:t>
            </a:r>
            <a:r>
              <a:rPr lang="en-US" dirty="0"/>
              <a:t>CNC </a:t>
            </a:r>
            <a:r>
              <a:rPr lang="en-US" dirty="0" smtClean="0"/>
              <a:t>Machine for 100% CNC Jaw Loose  Burr Remove after Process Part </a:t>
            </a:r>
            <a:r>
              <a:rPr lang="en-US" dirty="0" smtClean="0"/>
              <a:t>Unload and then New Part Load for Machining Process.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34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Occuranace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164</cp:revision>
  <cp:lastPrinted>2023-11-23T11:08:31Z</cp:lastPrinted>
  <dcterms:created xsi:type="dcterms:W3CDTF">2015-09-17T11:03:08Z</dcterms:created>
  <dcterms:modified xsi:type="dcterms:W3CDTF">2024-02-24T06:17:23Z</dcterms:modified>
</cp:coreProperties>
</file>