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4D43-1E3B-4585-A345-3BFFE69BFF4D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C894-5553-4098-A78E-82E51F34DD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73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027C-2B6B-4610-8944-FAE6005F2F28}" type="datetimeFigureOut">
              <a:rPr lang="en-IN" smtClean="0"/>
              <a:pPr/>
              <a:t>28-02-2024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Line 57"/>
          <p:cNvSpPr>
            <a:spLocks noChangeShapeType="1"/>
          </p:cNvSpPr>
          <p:nvPr userDrawn="1"/>
        </p:nvSpPr>
        <p:spPr bwMode="auto">
          <a:xfrm>
            <a:off x="0" y="79516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Line 58"/>
          <p:cNvSpPr>
            <a:spLocks noChangeShapeType="1"/>
          </p:cNvSpPr>
          <p:nvPr userDrawn="1"/>
        </p:nvSpPr>
        <p:spPr bwMode="auto">
          <a:xfrm>
            <a:off x="0" y="790716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pic>
        <p:nvPicPr>
          <p:cNvPr id="9" name="Picture 71" descr="pic0049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56" y="35066"/>
            <a:ext cx="1295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it-IT" altLang="en-US" sz="1400">
              <a:solidFill>
                <a:schemeClr val="bg2"/>
              </a:solidFill>
              <a:latin typeface="Gill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216E-5415-2EFB-0F48-740A1E62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7488832" cy="418058"/>
          </a:xfrm>
        </p:spPr>
        <p:txBody>
          <a:bodyPr>
            <a:noAutofit/>
          </a:bodyPr>
          <a:lstStyle/>
          <a:p>
            <a:r>
              <a:rPr lang="en-US" sz="2800" dirty="0" smtClean="0"/>
              <a:t> Detection Side Corrective Action  </a:t>
            </a:r>
            <a:endParaRPr lang="en-IN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881A5-A86D-67B8-C5D1-7153E3E8F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15816" y="908720"/>
            <a:ext cx="2016224" cy="3429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After</a:t>
            </a:r>
            <a:endParaRPr lang="en-IN" dirty="0"/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47919"/>
            <a:ext cx="761999" cy="41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EC881A5-A86D-67B8-C5D1-7153E3E8FD4C}"/>
              </a:ext>
            </a:extLst>
          </p:cNvPr>
          <p:cNvSpPr txBox="1">
            <a:spLocks/>
          </p:cNvSpPr>
          <p:nvPr/>
        </p:nvSpPr>
        <p:spPr>
          <a:xfrm>
            <a:off x="4860032" y="5246250"/>
            <a:ext cx="3242008" cy="55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EC881A5-A86D-67B8-C5D1-7153E3E8FD4C}"/>
              </a:ext>
            </a:extLst>
          </p:cNvPr>
          <p:cNvSpPr txBox="1">
            <a:spLocks/>
          </p:cNvSpPr>
          <p:nvPr/>
        </p:nvSpPr>
        <p:spPr>
          <a:xfrm>
            <a:off x="2555776" y="4653136"/>
            <a:ext cx="2953976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Dial</a:t>
            </a:r>
            <a:r>
              <a:rPr lang="en-US" dirty="0" smtClean="0"/>
              <a:t> </a:t>
            </a:r>
            <a:r>
              <a:rPr lang="en-US" dirty="0" smtClean="0"/>
              <a:t>Stand Provide </a:t>
            </a:r>
            <a:r>
              <a:rPr lang="en-US" dirty="0"/>
              <a:t>on CNC machine </a:t>
            </a:r>
            <a:r>
              <a:rPr lang="en-US" dirty="0" smtClean="0"/>
              <a:t>for </a:t>
            </a:r>
            <a:r>
              <a:rPr lang="en-US" dirty="0"/>
              <a:t>100% </a:t>
            </a:r>
            <a:r>
              <a:rPr lang="en-US" dirty="0" smtClean="0"/>
              <a:t>parallelism speciation </a:t>
            </a:r>
            <a:r>
              <a:rPr lang="en-US" dirty="0"/>
              <a:t>Inspection </a:t>
            </a:r>
            <a:endParaRPr lang="en-IN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33403" t="5319" r="34190" b="10122"/>
          <a:stretch/>
        </p:blipFill>
        <p:spPr bwMode="auto">
          <a:xfrm>
            <a:off x="2747652" y="1376772"/>
            <a:ext cx="2688444" cy="3185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95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18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GillSans</vt:lpstr>
      <vt:lpstr>Office Theme</vt:lpstr>
      <vt:lpstr> Detection Side Corrective Action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ldkulthe</dc:creator>
  <cp:lastModifiedBy>Lenovo</cp:lastModifiedBy>
  <cp:revision>167</cp:revision>
  <cp:lastPrinted>2023-11-23T11:08:31Z</cp:lastPrinted>
  <dcterms:created xsi:type="dcterms:W3CDTF">2015-09-17T11:03:08Z</dcterms:created>
  <dcterms:modified xsi:type="dcterms:W3CDTF">2024-02-28T12:26:16Z</dcterms:modified>
</cp:coreProperties>
</file>