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Detection Side 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7824" y="997778"/>
            <a:ext cx="2808312" cy="34299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Before</a:t>
            </a:r>
            <a:endParaRPr lang="en-IN" sz="20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7919"/>
            <a:ext cx="1008112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3130192" y="1916832"/>
            <a:ext cx="3242008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Before  </a:t>
            </a:r>
            <a:r>
              <a:rPr lang="en-US" dirty="0" smtClean="0"/>
              <a:t>Dial Stand </a:t>
            </a:r>
            <a:r>
              <a:rPr lang="en-US" dirty="0" smtClean="0"/>
              <a:t>not Available on CNC machine  for 100</a:t>
            </a:r>
            <a:r>
              <a:rPr lang="en-US" dirty="0"/>
              <a:t>% </a:t>
            </a:r>
            <a:r>
              <a:rPr lang="en-US" dirty="0" smtClean="0"/>
              <a:t>parallelism specification Inspection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20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169</cp:revision>
  <cp:lastPrinted>2023-11-23T11:08:31Z</cp:lastPrinted>
  <dcterms:created xsi:type="dcterms:W3CDTF">2015-09-17T11:03:08Z</dcterms:created>
  <dcterms:modified xsi:type="dcterms:W3CDTF">2024-02-28T12:25:53Z</dcterms:modified>
</cp:coreProperties>
</file>