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74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33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1122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BA4D43-1E3B-4585-A345-3BFFE69BFF4D}" type="datetimeFigureOut">
              <a:rPr lang="en-IN" smtClean="0"/>
              <a:pPr/>
              <a:t>28-02-2024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9CC894-5553-4098-A78E-82E51F34DD96}" type="slidenum">
              <a:rPr lang="en-IN" smtClean="0"/>
              <a:pPr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97273261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28-02-2024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28-02-2024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28-02-2024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68027C-2B6B-4610-8944-FAE6005F2F28}" type="datetimeFigureOut">
              <a:rPr lang="en-IN" smtClean="0"/>
              <a:pPr/>
              <a:t>28-02-2024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68027C-2B6B-4610-8944-FAE6005F2F28}" type="datetimeFigureOut">
              <a:rPr lang="en-IN" smtClean="0"/>
              <a:pPr/>
              <a:t>28-02-2024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5E8E9CB-6C69-42E4-B28A-CB510D3ABFF0}" type="slidenum">
              <a:rPr lang="en-IN" smtClean="0"/>
              <a:pPr/>
              <a:t>‹#›</a:t>
            </a:fld>
            <a:endParaRPr lang="en-IN"/>
          </a:p>
        </p:txBody>
      </p:sp>
      <p:sp>
        <p:nvSpPr>
          <p:cNvPr id="7" name="Line 57"/>
          <p:cNvSpPr>
            <a:spLocks noChangeShapeType="1"/>
          </p:cNvSpPr>
          <p:nvPr userDrawn="1"/>
        </p:nvSpPr>
        <p:spPr bwMode="auto">
          <a:xfrm>
            <a:off x="0" y="795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sp>
        <p:nvSpPr>
          <p:cNvPr id="8" name="Line 58"/>
          <p:cNvSpPr>
            <a:spLocks noChangeShapeType="1"/>
          </p:cNvSpPr>
          <p:nvPr userDrawn="1"/>
        </p:nvSpPr>
        <p:spPr bwMode="auto">
          <a:xfrm>
            <a:off x="0" y="790716"/>
            <a:ext cx="7620000" cy="0"/>
          </a:xfrm>
          <a:prstGeom prst="line">
            <a:avLst/>
          </a:prstGeom>
          <a:noFill/>
          <a:ln w="9525">
            <a:solidFill>
              <a:srgbClr val="003777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IN"/>
          </a:p>
        </p:txBody>
      </p:sp>
      <p:pic>
        <p:nvPicPr>
          <p:cNvPr id="9" name="Picture 71" descr="pic00491"/>
          <p:cNvPicPr>
            <a:picLocks noChangeAspect="1" noChangeArrowheads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07356" y="35066"/>
            <a:ext cx="1295400" cy="771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" name="Rectangle 64"/>
          <p:cNvSpPr>
            <a:spLocks noChangeArrowheads="1"/>
          </p:cNvSpPr>
          <p:nvPr userDrawn="1"/>
        </p:nvSpPr>
        <p:spPr bwMode="auto">
          <a:xfrm>
            <a:off x="0" y="6400800"/>
            <a:ext cx="9144000" cy="457200"/>
          </a:xfrm>
          <a:prstGeom prst="rect">
            <a:avLst/>
          </a:prstGeom>
          <a:solidFill>
            <a:srgbClr val="003777"/>
          </a:solidFill>
          <a:ln>
            <a:noFill/>
          </a:ln>
        </p:spPr>
        <p:txBody>
          <a:bodyPr wrap="none" anchor="ctr"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>
              <a:spcBef>
                <a:spcPct val="20000"/>
              </a:spcBef>
              <a:defRPr/>
            </a:pPr>
            <a:endParaRPr lang="it-IT" altLang="en-US" sz="1400">
              <a:solidFill>
                <a:schemeClr val="bg2"/>
              </a:solidFill>
              <a:latin typeface="GillSan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BC216E-5415-2EFB-0F48-740A1E62C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1520" y="274638"/>
            <a:ext cx="7488832" cy="418058"/>
          </a:xfrm>
        </p:spPr>
        <p:txBody>
          <a:bodyPr>
            <a:noAutofit/>
          </a:bodyPr>
          <a:lstStyle/>
          <a:p>
            <a:r>
              <a:rPr lang="en-US" sz="2800" dirty="0" smtClean="0"/>
              <a:t> Detection Side Corrective Action  </a:t>
            </a:r>
            <a:endParaRPr lang="en-IN" sz="2800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C851A03-AB94-DA45-D654-69687371E1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987824" y="997778"/>
            <a:ext cx="2808312" cy="342990"/>
          </a:xfrm>
        </p:spPr>
        <p:txBody>
          <a:bodyPr>
            <a:noAutofit/>
          </a:bodyPr>
          <a:lstStyle/>
          <a:p>
            <a:pPr algn="ctr"/>
            <a:r>
              <a:rPr lang="en-US" sz="2000" dirty="0" smtClean="0"/>
              <a:t>Before</a:t>
            </a:r>
            <a:endParaRPr lang="en-IN" sz="2000" dirty="0"/>
          </a:p>
        </p:txBody>
      </p:sp>
      <p:pic>
        <p:nvPicPr>
          <p:cNvPr id="4" name="Picture 3" descr="Logo">
            <a:extLst>
              <a:ext uri="{FF2B5EF4-FFF2-40B4-BE49-F238E27FC236}">
                <a16:creationId xmlns:a16="http://schemas.microsoft.com/office/drawing/2014/main" id="{00000000-0008-0000-0100-00000200000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247919"/>
            <a:ext cx="1008112" cy="419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 txBox="1">
            <a:spLocks/>
          </p:cNvSpPr>
          <p:nvPr/>
        </p:nvSpPr>
        <p:spPr>
          <a:xfrm>
            <a:off x="4860032" y="5246250"/>
            <a:ext cx="3242008" cy="55901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en-IN" dirty="0"/>
          </a:p>
        </p:txBody>
      </p:sp>
      <p:sp>
        <p:nvSpPr>
          <p:cNvPr id="13" name="Text Placeholder 4">
            <a:extLst>
              <a:ext uri="{FF2B5EF4-FFF2-40B4-BE49-F238E27FC236}">
                <a16:creationId xmlns:a16="http://schemas.microsoft.com/office/drawing/2014/main" id="{7EC881A5-A86D-67B8-C5D1-7153E3E8FD4C}"/>
              </a:ext>
            </a:extLst>
          </p:cNvPr>
          <p:cNvSpPr txBox="1">
            <a:spLocks/>
          </p:cNvSpPr>
          <p:nvPr/>
        </p:nvSpPr>
        <p:spPr>
          <a:xfrm>
            <a:off x="3130192" y="1916832"/>
            <a:ext cx="3242008" cy="1944216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dirty="0" smtClean="0"/>
              <a:t>Before  </a:t>
            </a:r>
            <a:r>
              <a:rPr lang="en-US" dirty="0" smtClean="0"/>
              <a:t>Dial Stand </a:t>
            </a:r>
            <a:r>
              <a:rPr lang="en-US" dirty="0" smtClean="0"/>
              <a:t>not Available on CNC machine  for 100</a:t>
            </a:r>
            <a:r>
              <a:rPr lang="en-US" dirty="0"/>
              <a:t>% </a:t>
            </a:r>
            <a:r>
              <a:rPr lang="en-US" dirty="0" smtClean="0"/>
              <a:t>parallelism specification Inspection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6195222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1397</TotalTime>
  <Words>20</Words>
  <Application>Microsoft Office PowerPoint</Application>
  <PresentationFormat>On-screen Show 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GillSans</vt:lpstr>
      <vt:lpstr>Office Theme</vt:lpstr>
      <vt:lpstr> Detection Side Corrective Action 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ldkulthe</dc:creator>
  <cp:lastModifiedBy>Lenovo</cp:lastModifiedBy>
  <cp:revision>169</cp:revision>
  <cp:lastPrinted>2023-11-23T11:08:31Z</cp:lastPrinted>
  <dcterms:created xsi:type="dcterms:W3CDTF">2015-09-17T11:03:08Z</dcterms:created>
  <dcterms:modified xsi:type="dcterms:W3CDTF">2024-02-28T12:25:53Z</dcterms:modified>
</cp:coreProperties>
</file>