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14DF-43B2-43F0-8138-EC1CBE6FCCB0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A6C14-B117-4815-B8D0-A4632D3A2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3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" y="1600200"/>
            <a:ext cx="8879058" cy="335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676400" y="1676400"/>
            <a:ext cx="1133644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6553200" y="1688068"/>
            <a:ext cx="966931" cy="3693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</a:t>
            </a: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4619625" y="1600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36525" y="914400"/>
            <a:ext cx="2345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Component       :- Fork Bolt 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09538" y="1219200"/>
            <a:ext cx="26723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Stage                 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Thread rolling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6172200" y="990600"/>
            <a:ext cx="29642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Date of Implementation 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01.02.2024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7543800" cy="430887"/>
          </a:xfrm>
          <a:prstGeom prst="rect">
            <a:avLst/>
          </a:prstGeom>
          <a:solidFill>
            <a:srgbClr val="0000FF"/>
          </a:solidFill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 &amp; After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667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Less thread rolling frequency .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667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the thread rolling frequency from 50000 </a:t>
            </a:r>
            <a:r>
              <a:rPr lang="en-US" dirty="0" err="1" smtClean="0"/>
              <a:t>nos</a:t>
            </a:r>
            <a:r>
              <a:rPr lang="en-US" dirty="0" smtClean="0"/>
              <a:t> to 40000 </a:t>
            </a:r>
            <a:r>
              <a:rPr lang="en-US" dirty="0" err="1" smtClean="0"/>
              <a:t>nos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gks</dc:creator>
  <cp:lastModifiedBy>Windows User</cp:lastModifiedBy>
  <cp:revision>32</cp:revision>
  <dcterms:created xsi:type="dcterms:W3CDTF">2006-08-16T00:00:00Z</dcterms:created>
  <dcterms:modified xsi:type="dcterms:W3CDTF">2024-02-14T12:45:22Z</dcterms:modified>
</cp:coreProperties>
</file>