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5414DF-43B2-43F0-8138-EC1CBE6FCCB0}" type="datetimeFigureOut">
              <a:rPr lang="en-US" smtClean="0"/>
              <a:t>2/14/2024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A6C14-B117-4815-B8D0-A4632D3A2B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33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152400" y="1600200"/>
            <a:ext cx="8879058" cy="3352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676400" y="1676400"/>
            <a:ext cx="1133644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</a:p>
        </p:txBody>
      </p:sp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6553200" y="1688068"/>
            <a:ext cx="966931" cy="369332"/>
          </a:xfrm>
          <a:prstGeom prst="rect">
            <a:avLst/>
          </a:prstGeom>
          <a:solidFill>
            <a:srgbClr val="00FF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AFTER</a:t>
            </a:r>
          </a:p>
        </p:txBody>
      </p:sp>
      <p:sp>
        <p:nvSpPr>
          <p:cNvPr id="65541" name="Line 5"/>
          <p:cNvSpPr>
            <a:spLocks noChangeShapeType="1"/>
          </p:cNvSpPr>
          <p:nvPr/>
        </p:nvSpPr>
        <p:spPr bwMode="auto">
          <a:xfrm>
            <a:off x="4619625" y="16002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3" name="Text Box 7"/>
          <p:cNvSpPr txBox="1">
            <a:spLocks noChangeArrowheads="1"/>
          </p:cNvSpPr>
          <p:nvPr/>
        </p:nvSpPr>
        <p:spPr bwMode="auto">
          <a:xfrm>
            <a:off x="136525" y="914400"/>
            <a:ext cx="234551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Component       :- Fork Bolt 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4" name="Text Box 8"/>
          <p:cNvSpPr txBox="1">
            <a:spLocks noChangeArrowheads="1"/>
          </p:cNvSpPr>
          <p:nvPr/>
        </p:nvSpPr>
        <p:spPr bwMode="auto">
          <a:xfrm>
            <a:off x="109538" y="1219200"/>
            <a:ext cx="277992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 smtClean="0">
                <a:latin typeface="Times New Roman" pitchFamily="18" charset="0"/>
                <a:cs typeface="Times New Roman" pitchFamily="18" charset="0"/>
              </a:rPr>
              <a:t> Stage                 :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Final inspection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45" name="Text Box 9"/>
          <p:cNvSpPr txBox="1">
            <a:spLocks noChangeArrowheads="1"/>
          </p:cNvSpPr>
          <p:nvPr/>
        </p:nvSpPr>
        <p:spPr bwMode="auto">
          <a:xfrm>
            <a:off x="6172200" y="990600"/>
            <a:ext cx="296427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 dirty="0">
                <a:latin typeface="Times New Roman" pitchFamily="18" charset="0"/>
                <a:cs typeface="Times New Roman" pitchFamily="18" charset="0"/>
              </a:rPr>
              <a:t>Date of Implementation :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22.01.2024</a:t>
            </a:r>
            <a:endParaRPr lang="en-US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7543800" cy="430887"/>
          </a:xfrm>
          <a:prstGeom prst="rect">
            <a:avLst/>
          </a:prstGeom>
          <a:solidFill>
            <a:srgbClr val="0000FF"/>
          </a:solidFill>
          <a:ln w="254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Before &amp; After</a:t>
            </a:r>
            <a:endParaRPr lang="en-US" sz="22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9600" y="2667000"/>
            <a:ext cx="373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Less inspection Sampling frequency at final inspection on mating part. </a:t>
            </a:r>
            <a:endParaRPr lang="en-IN" dirty="0"/>
          </a:p>
        </p:txBody>
      </p:sp>
      <p:sp>
        <p:nvSpPr>
          <p:cNvPr id="21" name="TextBox 20"/>
          <p:cNvSpPr txBox="1"/>
          <p:nvPr/>
        </p:nvSpPr>
        <p:spPr>
          <a:xfrm>
            <a:off x="4953000" y="2667000"/>
            <a:ext cx="373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Inspection done on Sampling Basis, But the Sample Size Increased. Previously only 05 </a:t>
            </a:r>
            <a:r>
              <a:rPr lang="en-US" dirty="0" err="1"/>
              <a:t>Nos</a:t>
            </a:r>
            <a:r>
              <a:rPr lang="en-US" dirty="0"/>
              <a:t> were Checked for thread during Final Inspection, now Sample Size increased to 30%..</a:t>
            </a: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61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gks</dc:creator>
  <cp:lastModifiedBy>Windows User</cp:lastModifiedBy>
  <cp:revision>31</cp:revision>
  <dcterms:created xsi:type="dcterms:W3CDTF">2006-08-16T00:00:00Z</dcterms:created>
  <dcterms:modified xsi:type="dcterms:W3CDTF">2024-02-14T12:42:44Z</dcterms:modified>
</cp:coreProperties>
</file>