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414DF-43B2-43F0-8138-EC1CBE6FCCB0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A6C14-B117-4815-B8D0-A4632D3A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33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52400" y="1600200"/>
            <a:ext cx="8879058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676400" y="1676400"/>
            <a:ext cx="1133644" cy="36933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6553200" y="1688068"/>
            <a:ext cx="966931" cy="3693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AFTER</a:t>
            </a:r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4619625" y="1600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136525" y="914400"/>
            <a:ext cx="23455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Component       :- Fork Bolt </a:t>
            </a:r>
            <a:endParaRPr lang="en-US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109538" y="1219200"/>
            <a:ext cx="27799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Stage                 :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Final inspection</a:t>
            </a:r>
            <a:endParaRPr lang="en-US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6172200" y="990600"/>
            <a:ext cx="29642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Date of Implementation :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22.01.2024</a:t>
            </a:r>
            <a:endParaRPr lang="en-US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7543800" cy="430887"/>
          </a:xfrm>
          <a:prstGeom prst="rect">
            <a:avLst/>
          </a:prstGeom>
          <a:solidFill>
            <a:srgbClr val="0000FF"/>
          </a:solidFill>
          <a:ln w="254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Before &amp; After</a:t>
            </a:r>
            <a:endParaRPr lang="en-U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2667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Less inspection Sampling frequency at final inspection on mating part. </a:t>
            </a:r>
            <a:endParaRPr lang="en-IN" dirty="0"/>
          </a:p>
        </p:txBody>
      </p:sp>
      <p:sp>
        <p:nvSpPr>
          <p:cNvPr id="21" name="TextBox 20"/>
          <p:cNvSpPr txBox="1"/>
          <p:nvPr/>
        </p:nvSpPr>
        <p:spPr>
          <a:xfrm>
            <a:off x="4953000" y="2667000"/>
            <a:ext cx="373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Inspection done on Sampling Basis, But the Sample Size Increased. Previously only 05 </a:t>
            </a:r>
            <a:r>
              <a:rPr lang="en-US" dirty="0" err="1"/>
              <a:t>Nos</a:t>
            </a:r>
            <a:r>
              <a:rPr lang="en-US" dirty="0"/>
              <a:t> were Checked for thread during Final Inspection, now Sample Size increased to 30%..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gks</dc:creator>
  <cp:lastModifiedBy>Windows User</cp:lastModifiedBy>
  <cp:revision>31</cp:revision>
  <dcterms:created xsi:type="dcterms:W3CDTF">2006-08-16T00:00:00Z</dcterms:created>
  <dcterms:modified xsi:type="dcterms:W3CDTF">2024-02-14T12:42:44Z</dcterms:modified>
</cp:coreProperties>
</file>