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20-May-22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20-May-22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20-May-22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20-May-22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20-May-22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20-May-22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20-May-22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20-May-22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20-May-22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20-May-22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20-May-22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20-May-22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685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1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ACTION TAKEN </a:t>
            </a:r>
            <a:r>
              <a:rPr kumimoji="0" lang="en-US" sz="25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EVIDENCES</a:t>
            </a:r>
            <a:endParaRPr kumimoji="0" lang="en-US" sz="25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228600" y="990600"/>
            <a:ext cx="4267200" cy="6397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BEFORE</a:t>
            </a:r>
            <a:endParaRPr kumimoji="0" lang="en-US" sz="3200" b="0" i="0" u="sng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4724400" y="990600"/>
            <a:ext cx="4191000" cy="6397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AFTER</a:t>
            </a:r>
            <a:endParaRPr kumimoji="0" lang="en-US" sz="3200" b="0" i="0" u="sng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228600" y="1828800"/>
            <a:ext cx="4267200" cy="3505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sng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 Placeholder 2"/>
          <p:cNvSpPr txBox="1">
            <a:spLocks/>
          </p:cNvSpPr>
          <p:nvPr/>
        </p:nvSpPr>
        <p:spPr>
          <a:xfrm>
            <a:off x="4724400" y="1828800"/>
            <a:ext cx="4267200" cy="3505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sng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 Placeholder 2"/>
          <p:cNvSpPr txBox="1">
            <a:spLocks/>
          </p:cNvSpPr>
          <p:nvPr/>
        </p:nvSpPr>
        <p:spPr>
          <a:xfrm>
            <a:off x="228600" y="5608638"/>
            <a:ext cx="4419600" cy="6397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 </a:t>
            </a:r>
            <a:r>
              <a:rPr kumimoji="0" lang="en-US" sz="2400" b="0" i="0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 </a:t>
            </a:r>
            <a:r>
              <a:rPr kumimoji="0" lang="en-US" sz="2400" b="0" i="0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doing weekly PM for water rinse</a:t>
            </a:r>
            <a:endParaRPr kumimoji="0" lang="en-US" sz="2400" b="0" i="0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 Placeholder 2"/>
          <p:cNvSpPr txBox="1">
            <a:spLocks/>
          </p:cNvSpPr>
          <p:nvPr/>
        </p:nvSpPr>
        <p:spPr>
          <a:xfrm>
            <a:off x="4724400" y="5608638"/>
            <a:ext cx="4191000" cy="6397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200" dirty="0" smtClean="0">
                <a:solidFill>
                  <a:schemeClr val="tx1">
                    <a:tint val="75000"/>
                  </a:schemeClr>
                </a:solidFill>
              </a:rPr>
              <a:t>Now we have started Thrice week PM for Water rinse </a:t>
            </a:r>
            <a:endParaRPr lang="en-US" sz="2200" dirty="0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22236" y="2057400"/>
            <a:ext cx="4093163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&quot;No&quot; Symbol 13"/>
          <p:cNvSpPr/>
          <p:nvPr/>
        </p:nvSpPr>
        <p:spPr>
          <a:xfrm>
            <a:off x="1828800" y="2819400"/>
            <a:ext cx="838200" cy="990600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24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Sachin</dc:creator>
  <cp:lastModifiedBy>Sachin</cp:lastModifiedBy>
  <cp:revision>8</cp:revision>
  <dcterms:created xsi:type="dcterms:W3CDTF">2006-08-16T00:00:00Z</dcterms:created>
  <dcterms:modified xsi:type="dcterms:W3CDTF">2022-05-20T05:36:47Z</dcterms:modified>
</cp:coreProperties>
</file>