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 TAKEN </a:t>
            </a:r>
            <a:r>
              <a:rPr kumimoji="0" lang="en-US" sz="25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EVIDENCES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28600" y="990600"/>
            <a:ext cx="42672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724400" y="990600"/>
            <a:ext cx="41910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228600" y="1828800"/>
            <a:ext cx="4267200" cy="3505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4724400" y="1828800"/>
            <a:ext cx="4267200" cy="3505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28600" y="5608638"/>
            <a:ext cx="44196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</a:rPr>
              <a:t>Earlier we are doing 1 Nos sample Bend Test 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724400" y="5608638"/>
            <a:ext cx="4191000" cy="639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</a:rPr>
              <a:t>Now we are starting 4 Nos sample bend test and record </a:t>
            </a:r>
            <a:r>
              <a:rPr lang="en-US" sz="2200" dirty="0" err="1" smtClean="0">
                <a:solidFill>
                  <a:schemeClr val="tx1">
                    <a:tint val="75000"/>
                  </a:schemeClr>
                </a:solidFill>
              </a:rPr>
              <a:t>maintened</a:t>
            </a: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</a:rPr>
              <a:t> </a:t>
            </a:r>
            <a:endParaRPr lang="en-US" sz="2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09800"/>
            <a:ext cx="1143000" cy="2638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456915" y="2705885"/>
            <a:ext cx="236376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2133600"/>
            <a:ext cx="2305987" cy="2467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Sachin</dc:creator>
  <cp:lastModifiedBy>Sachin</cp:lastModifiedBy>
  <cp:revision>8</cp:revision>
  <dcterms:created xsi:type="dcterms:W3CDTF">2006-08-16T00:00:00Z</dcterms:created>
  <dcterms:modified xsi:type="dcterms:W3CDTF">2022-05-20T05:36:38Z</dcterms:modified>
</cp:coreProperties>
</file>