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781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76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51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413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070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34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36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406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67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515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592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4950-772A-49AF-AAA2-2398697FC36C}" type="datetimeFigureOut">
              <a:rPr lang="en-IN" smtClean="0"/>
              <a:t>07-03-2024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B5724-1820-45BA-A573-ED40A9BA00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78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88975" y="6481573"/>
            <a:ext cx="53340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0"/>
              </a:lnSpc>
            </a:pPr>
            <a:r>
              <a:rPr sz="1100" spc="-6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2" cy="810907"/>
          </a:xfrm>
          <a:custGeom>
            <a:avLst/>
            <a:gdLst/>
            <a:ahLst/>
            <a:cxnLst/>
            <a:rect l="l" t="t" r="r" b="b"/>
            <a:pathLst>
              <a:path w="12192000" h="403860">
                <a:moveTo>
                  <a:pt x="12192000" y="0"/>
                </a:moveTo>
                <a:lnTo>
                  <a:pt x="0" y="0"/>
                </a:lnTo>
                <a:lnTo>
                  <a:pt x="0" y="403860"/>
                </a:lnTo>
                <a:lnTo>
                  <a:pt x="12192000" y="403860"/>
                </a:lnTo>
                <a:lnTo>
                  <a:pt x="12192000" y="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>
            <a:pPr algn="r"/>
            <a:r>
              <a:rPr lang="en-IN" spc="-20" dirty="0" smtClean="0"/>
              <a:t>KRISHNA</a:t>
            </a:r>
            <a:r>
              <a:rPr lang="en-IN" spc="-105" dirty="0" smtClean="0"/>
              <a:t> </a:t>
            </a:r>
            <a:r>
              <a:rPr lang="en-IN" spc="-10" dirty="0" smtClean="0"/>
              <a:t>INDUSTRIES</a:t>
            </a:r>
            <a:endParaRPr dirty="0"/>
          </a:p>
        </p:txBody>
      </p:sp>
      <p:grpSp>
        <p:nvGrpSpPr>
          <p:cNvPr id="5" name="object 6"/>
          <p:cNvGrpSpPr/>
          <p:nvPr/>
        </p:nvGrpSpPr>
        <p:grpSpPr>
          <a:xfrm>
            <a:off x="2099330" y="41666"/>
            <a:ext cx="9228312" cy="727573"/>
            <a:chOff x="112014" y="1043177"/>
            <a:chExt cx="5896610" cy="398145"/>
          </a:xfrm>
        </p:grpSpPr>
        <p:sp>
          <p:nvSpPr>
            <p:cNvPr id="7" name="object 7"/>
            <p:cNvSpPr/>
            <p:nvPr/>
          </p:nvSpPr>
          <p:spPr>
            <a:xfrm>
              <a:off x="112014" y="1043177"/>
              <a:ext cx="5896610" cy="398145"/>
            </a:xfrm>
            <a:custGeom>
              <a:avLst/>
              <a:gdLst/>
              <a:ahLst/>
              <a:cxnLst/>
              <a:rect l="l" t="t" r="r" b="b"/>
              <a:pathLst>
                <a:path w="5896610" h="398144">
                  <a:moveTo>
                    <a:pt x="5896356" y="0"/>
                  </a:moveTo>
                  <a:lnTo>
                    <a:pt x="0" y="0"/>
                  </a:lnTo>
                  <a:lnTo>
                    <a:pt x="0" y="397763"/>
                  </a:lnTo>
                  <a:lnTo>
                    <a:pt x="5896356" y="397763"/>
                  </a:lnTo>
                  <a:lnTo>
                    <a:pt x="5896356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en-GB" sz="4400" b="1" dirty="0" smtClean="0">
                  <a:solidFill>
                    <a:srgbClr val="FF0000"/>
                  </a:solidFill>
                </a:rPr>
                <a:t>  </a:t>
              </a:r>
              <a:r>
                <a:rPr lang="en-GB" sz="4400" b="1" dirty="0" smtClean="0">
                  <a:solidFill>
                    <a:srgbClr val="00B050"/>
                  </a:solidFill>
                </a:rPr>
                <a:t>Occurrence side Action </a:t>
              </a:r>
              <a:r>
                <a:rPr lang="en-GB" sz="4400" b="1" dirty="0" smtClean="0">
                  <a:solidFill>
                    <a:srgbClr val="00B050"/>
                  </a:solidFill>
                </a:rPr>
                <a:t>After</a:t>
              </a:r>
              <a:r>
                <a:rPr lang="en-GB" sz="4400" b="1" dirty="0" smtClean="0">
                  <a:solidFill>
                    <a:srgbClr val="00B050"/>
                  </a:solidFill>
                </a:rPr>
                <a:t> </a:t>
              </a:r>
              <a:endParaRPr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112014" y="1043177"/>
              <a:ext cx="5896610" cy="398145"/>
            </a:xfrm>
            <a:custGeom>
              <a:avLst/>
              <a:gdLst/>
              <a:ahLst/>
              <a:cxnLst/>
              <a:rect l="l" t="t" r="r" b="b"/>
              <a:pathLst>
                <a:path w="5896610" h="398144">
                  <a:moveTo>
                    <a:pt x="0" y="397763"/>
                  </a:moveTo>
                  <a:lnTo>
                    <a:pt x="5896356" y="397763"/>
                  </a:lnTo>
                  <a:lnTo>
                    <a:pt x="5896356" y="0"/>
                  </a:lnTo>
                  <a:lnTo>
                    <a:pt x="0" y="0"/>
                  </a:lnTo>
                  <a:lnTo>
                    <a:pt x="0" y="397763"/>
                  </a:lnTo>
                  <a:close/>
                </a:path>
              </a:pathLst>
            </a:custGeom>
            <a:ln w="2540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sz="4400" b="1"/>
            </a:p>
          </p:txBody>
        </p:sp>
      </p:grp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182" y="33598"/>
            <a:ext cx="475488" cy="371855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7539" y="872322"/>
            <a:ext cx="4101155" cy="463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object 30"/>
          <p:cNvSpPr txBox="1"/>
          <p:nvPr/>
        </p:nvSpPr>
        <p:spPr>
          <a:xfrm>
            <a:off x="7127539" y="5683158"/>
            <a:ext cx="4200103" cy="1115049"/>
          </a:xfrm>
          <a:prstGeom prst="rect">
            <a:avLst/>
          </a:prstGeom>
          <a:ln w="19050">
            <a:solidFill>
              <a:srgbClr val="385D89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algn="ctr">
              <a:lnSpc>
                <a:spcPts val="2135"/>
              </a:lnSpc>
              <a:spcBef>
                <a:spcPts val="295"/>
              </a:spcBef>
            </a:pPr>
            <a:r>
              <a:rPr lang="en-US" sz="1800" b="1" dirty="0" smtClean="0">
                <a:latin typeface="Times New Roman"/>
                <a:cs typeface="Times New Roman"/>
              </a:rPr>
              <a:t> Now Operator put the part directly into </a:t>
            </a:r>
            <a:r>
              <a:rPr lang="en-US" sz="1800" b="1" dirty="0" smtClean="0">
                <a:latin typeface="Times New Roman"/>
                <a:cs typeface="Times New Roman"/>
              </a:rPr>
              <a:t>Barrel, If </a:t>
            </a:r>
            <a:r>
              <a:rPr lang="en-US" sz="1800" b="1" dirty="0" smtClean="0">
                <a:latin typeface="Times New Roman"/>
                <a:cs typeface="Times New Roman"/>
              </a:rPr>
              <a:t>Weight is above 40 Kg then Red light will ON &amp; buzzer will </a:t>
            </a:r>
            <a:r>
              <a:rPr lang="en-US" sz="1800" b="1" dirty="0" smtClean="0">
                <a:latin typeface="Times New Roman"/>
                <a:cs typeface="Times New Roman"/>
              </a:rPr>
              <a:t>ring, hence </a:t>
            </a:r>
            <a:r>
              <a:rPr lang="en-US" sz="1800" b="1" dirty="0" smtClean="0">
                <a:latin typeface="Times New Roman"/>
                <a:cs typeface="Times New Roman"/>
              </a:rPr>
              <a:t>no chance of Overloading  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1237" y="851852"/>
            <a:ext cx="4454492" cy="465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object 30"/>
          <p:cNvSpPr txBox="1"/>
          <p:nvPr/>
        </p:nvSpPr>
        <p:spPr>
          <a:xfrm>
            <a:off x="2181237" y="5702007"/>
            <a:ext cx="4454492" cy="1115049"/>
          </a:xfrm>
          <a:prstGeom prst="rect">
            <a:avLst/>
          </a:prstGeom>
          <a:ln w="19050">
            <a:solidFill>
              <a:srgbClr val="385D89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algn="ctr">
              <a:lnSpc>
                <a:spcPts val="2135"/>
              </a:lnSpc>
              <a:spcBef>
                <a:spcPts val="295"/>
              </a:spcBef>
            </a:pPr>
            <a:r>
              <a:rPr lang="en-US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Now Operator put the part directly into Barrel, If Weight is below 40 Kg then Green light will </a:t>
            </a:r>
            <a:r>
              <a:rPr lang="en-US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ON, hence </a:t>
            </a:r>
            <a:r>
              <a:rPr lang="en-US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no chance of Overloading  </a:t>
            </a:r>
            <a:endParaRPr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7972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6</cp:revision>
  <dcterms:created xsi:type="dcterms:W3CDTF">2024-03-07T13:13:31Z</dcterms:created>
  <dcterms:modified xsi:type="dcterms:W3CDTF">2024-03-07T13:27:00Z</dcterms:modified>
</cp:coreProperties>
</file>