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F4950-772A-49AF-AAA2-2398697FC36C}" type="datetimeFigureOut">
              <a:rPr lang="en-IN" smtClean="0"/>
              <a:t>07-03-2024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B5724-1820-45BA-A573-ED40A9BA00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7818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F4950-772A-49AF-AAA2-2398697FC36C}" type="datetimeFigureOut">
              <a:rPr lang="en-IN" smtClean="0"/>
              <a:t>07-03-2024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B5724-1820-45BA-A573-ED40A9BA00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97651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F4950-772A-49AF-AAA2-2398697FC36C}" type="datetimeFigureOut">
              <a:rPr lang="en-IN" smtClean="0"/>
              <a:t>07-03-2024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B5724-1820-45BA-A573-ED40A9BA00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48510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F4950-772A-49AF-AAA2-2398697FC36C}" type="datetimeFigureOut">
              <a:rPr lang="en-IN" smtClean="0"/>
              <a:t>07-03-2024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B5724-1820-45BA-A573-ED40A9BA00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24132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F4950-772A-49AF-AAA2-2398697FC36C}" type="datetimeFigureOut">
              <a:rPr lang="en-IN" smtClean="0"/>
              <a:t>07-03-2024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B5724-1820-45BA-A573-ED40A9BA00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90705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F4950-772A-49AF-AAA2-2398697FC36C}" type="datetimeFigureOut">
              <a:rPr lang="en-IN" smtClean="0"/>
              <a:t>07-03-2024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B5724-1820-45BA-A573-ED40A9BA00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3402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F4950-772A-49AF-AAA2-2398697FC36C}" type="datetimeFigureOut">
              <a:rPr lang="en-IN" smtClean="0"/>
              <a:t>07-03-2024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B5724-1820-45BA-A573-ED40A9BA00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86364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F4950-772A-49AF-AAA2-2398697FC36C}" type="datetimeFigureOut">
              <a:rPr lang="en-IN" smtClean="0"/>
              <a:t>07-03-2024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B5724-1820-45BA-A573-ED40A9BA00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34062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F4950-772A-49AF-AAA2-2398697FC36C}" type="datetimeFigureOut">
              <a:rPr lang="en-IN" smtClean="0"/>
              <a:t>07-03-2024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B5724-1820-45BA-A573-ED40A9BA00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89674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F4950-772A-49AF-AAA2-2398697FC36C}" type="datetimeFigureOut">
              <a:rPr lang="en-IN" smtClean="0"/>
              <a:t>07-03-2024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B5724-1820-45BA-A573-ED40A9BA00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05155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F4950-772A-49AF-AAA2-2398697FC36C}" type="datetimeFigureOut">
              <a:rPr lang="en-IN" smtClean="0"/>
              <a:t>07-03-2024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B5724-1820-45BA-A573-ED40A9BA00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5924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F4950-772A-49AF-AAA2-2398697FC36C}" type="datetimeFigureOut">
              <a:rPr lang="en-IN" smtClean="0"/>
              <a:t>07-03-2024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B5724-1820-45BA-A573-ED40A9BA00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27788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088975" y="6481573"/>
            <a:ext cx="53340" cy="140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50"/>
              </a:lnSpc>
            </a:pPr>
            <a:r>
              <a:rPr sz="1100" spc="-60" dirty="0">
                <a:solidFill>
                  <a:srgbClr val="888888"/>
                </a:solidFill>
                <a:latin typeface="Calibri"/>
                <a:cs typeface="Calibri"/>
              </a:rPr>
              <a:t>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828802" cy="810907"/>
          </a:xfrm>
          <a:custGeom>
            <a:avLst/>
            <a:gdLst/>
            <a:ahLst/>
            <a:cxnLst/>
            <a:rect l="l" t="t" r="r" b="b"/>
            <a:pathLst>
              <a:path w="12192000" h="403860">
                <a:moveTo>
                  <a:pt x="12192000" y="0"/>
                </a:moveTo>
                <a:lnTo>
                  <a:pt x="0" y="0"/>
                </a:lnTo>
                <a:lnTo>
                  <a:pt x="0" y="403860"/>
                </a:lnTo>
                <a:lnTo>
                  <a:pt x="12192000" y="403860"/>
                </a:lnTo>
                <a:lnTo>
                  <a:pt x="12192000" y="0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>
            <a:pPr algn="r"/>
            <a:r>
              <a:rPr lang="en-IN" spc="-20" dirty="0" smtClean="0"/>
              <a:t>KRISHNA</a:t>
            </a:r>
            <a:r>
              <a:rPr lang="en-IN" spc="-105" dirty="0" smtClean="0"/>
              <a:t> </a:t>
            </a:r>
            <a:r>
              <a:rPr lang="en-IN" spc="-10" dirty="0" smtClean="0"/>
              <a:t>INDUSTRIES</a:t>
            </a:r>
            <a:endParaRPr dirty="0"/>
          </a:p>
        </p:txBody>
      </p:sp>
      <p:grpSp>
        <p:nvGrpSpPr>
          <p:cNvPr id="5" name="object 6"/>
          <p:cNvGrpSpPr/>
          <p:nvPr/>
        </p:nvGrpSpPr>
        <p:grpSpPr>
          <a:xfrm>
            <a:off x="2099330" y="41666"/>
            <a:ext cx="9228312" cy="727573"/>
            <a:chOff x="112014" y="1043177"/>
            <a:chExt cx="5896610" cy="398145"/>
          </a:xfrm>
        </p:grpSpPr>
        <p:sp>
          <p:nvSpPr>
            <p:cNvPr id="7" name="object 7"/>
            <p:cNvSpPr/>
            <p:nvPr/>
          </p:nvSpPr>
          <p:spPr>
            <a:xfrm>
              <a:off x="112014" y="1043177"/>
              <a:ext cx="5896610" cy="398145"/>
            </a:xfrm>
            <a:custGeom>
              <a:avLst/>
              <a:gdLst/>
              <a:ahLst/>
              <a:cxnLst/>
              <a:rect l="l" t="t" r="r" b="b"/>
              <a:pathLst>
                <a:path w="5896610" h="398144">
                  <a:moveTo>
                    <a:pt x="5896356" y="0"/>
                  </a:moveTo>
                  <a:lnTo>
                    <a:pt x="0" y="0"/>
                  </a:lnTo>
                  <a:lnTo>
                    <a:pt x="0" y="397763"/>
                  </a:lnTo>
                  <a:lnTo>
                    <a:pt x="5896356" y="397763"/>
                  </a:lnTo>
                  <a:lnTo>
                    <a:pt x="5896356" y="0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</p:spPr>
          <p:txBody>
            <a:bodyPr wrap="square" lIns="0" tIns="0" rIns="0" bIns="0" rtlCol="0"/>
            <a:lstStyle/>
            <a:p>
              <a:pPr algn="ctr"/>
              <a:r>
                <a:rPr lang="en-GB" sz="4400" b="1" dirty="0" smtClean="0">
                  <a:solidFill>
                    <a:srgbClr val="FF0000"/>
                  </a:solidFill>
                </a:rPr>
                <a:t>  </a:t>
              </a:r>
              <a:r>
                <a:rPr lang="en-GB" sz="4400" b="1" dirty="0" smtClean="0">
                  <a:solidFill>
                    <a:srgbClr val="00B050"/>
                  </a:solidFill>
                </a:rPr>
                <a:t>Occurrence side Action </a:t>
              </a:r>
              <a:r>
                <a:rPr lang="en-GB" sz="4400" b="1" dirty="0" smtClean="0">
                  <a:solidFill>
                    <a:srgbClr val="00B050"/>
                  </a:solidFill>
                </a:rPr>
                <a:t>After</a:t>
              </a:r>
              <a:r>
                <a:rPr lang="en-GB" sz="4400" b="1" dirty="0" smtClean="0">
                  <a:solidFill>
                    <a:srgbClr val="00B050"/>
                  </a:solidFill>
                </a:rPr>
                <a:t> </a:t>
              </a:r>
              <a:endParaRPr sz="4400" b="1" dirty="0">
                <a:solidFill>
                  <a:srgbClr val="00B050"/>
                </a:solidFill>
              </a:endParaRPr>
            </a:p>
          </p:txBody>
        </p:sp>
        <p:sp>
          <p:nvSpPr>
            <p:cNvPr id="8" name="object 8"/>
            <p:cNvSpPr/>
            <p:nvPr/>
          </p:nvSpPr>
          <p:spPr>
            <a:xfrm>
              <a:off x="112014" y="1043177"/>
              <a:ext cx="5896610" cy="398145"/>
            </a:xfrm>
            <a:custGeom>
              <a:avLst/>
              <a:gdLst/>
              <a:ahLst/>
              <a:cxnLst/>
              <a:rect l="l" t="t" r="r" b="b"/>
              <a:pathLst>
                <a:path w="5896610" h="398144">
                  <a:moveTo>
                    <a:pt x="0" y="397763"/>
                  </a:moveTo>
                  <a:lnTo>
                    <a:pt x="5896356" y="397763"/>
                  </a:lnTo>
                  <a:lnTo>
                    <a:pt x="5896356" y="0"/>
                  </a:lnTo>
                  <a:lnTo>
                    <a:pt x="0" y="0"/>
                  </a:lnTo>
                  <a:lnTo>
                    <a:pt x="0" y="397763"/>
                  </a:lnTo>
                  <a:close/>
                </a:path>
              </a:pathLst>
            </a:custGeom>
            <a:ln w="25400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pPr algn="ctr"/>
              <a:endParaRPr sz="4400" b="1"/>
            </a:p>
          </p:txBody>
        </p:sp>
      </p:grpSp>
      <p:pic>
        <p:nvPicPr>
          <p:cNvPr id="24" name="object 2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9182" y="33598"/>
            <a:ext cx="475488" cy="371855"/>
          </a:xfrm>
          <a:prstGeom prst="rect">
            <a:avLst/>
          </a:prstGeom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27539" y="872322"/>
            <a:ext cx="4101155" cy="463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object 30"/>
          <p:cNvSpPr txBox="1"/>
          <p:nvPr/>
        </p:nvSpPr>
        <p:spPr>
          <a:xfrm>
            <a:off x="7127539" y="5683158"/>
            <a:ext cx="4200103" cy="1115049"/>
          </a:xfrm>
          <a:prstGeom prst="rect">
            <a:avLst/>
          </a:prstGeom>
          <a:ln w="19050">
            <a:solidFill>
              <a:srgbClr val="385D89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algn="ctr">
              <a:lnSpc>
                <a:spcPts val="2135"/>
              </a:lnSpc>
              <a:spcBef>
                <a:spcPts val="295"/>
              </a:spcBef>
            </a:pPr>
            <a:r>
              <a:rPr lang="en-US" sz="1800" b="1" dirty="0" smtClean="0">
                <a:latin typeface="Times New Roman"/>
                <a:cs typeface="Times New Roman"/>
              </a:rPr>
              <a:t> Now Operator put the part directly into </a:t>
            </a:r>
            <a:r>
              <a:rPr lang="en-US" sz="1800" b="1" dirty="0" smtClean="0">
                <a:latin typeface="Times New Roman"/>
                <a:cs typeface="Times New Roman"/>
              </a:rPr>
              <a:t>Barrel, If </a:t>
            </a:r>
            <a:r>
              <a:rPr lang="en-US" sz="1800" b="1" dirty="0" smtClean="0">
                <a:latin typeface="Times New Roman"/>
                <a:cs typeface="Times New Roman"/>
              </a:rPr>
              <a:t>Weight is above 40 Kg then Red light will ON &amp; buzzer will </a:t>
            </a:r>
            <a:r>
              <a:rPr lang="en-US" sz="1800" b="1" dirty="0" smtClean="0">
                <a:latin typeface="Times New Roman"/>
                <a:cs typeface="Times New Roman"/>
              </a:rPr>
              <a:t>ring, hence </a:t>
            </a:r>
            <a:r>
              <a:rPr lang="en-US" sz="1800" b="1" dirty="0" smtClean="0">
                <a:latin typeface="Times New Roman"/>
                <a:cs typeface="Times New Roman"/>
              </a:rPr>
              <a:t>no chance of Overloading  </a:t>
            </a:r>
            <a:endParaRPr sz="1800" dirty="0">
              <a:latin typeface="Times New Roman"/>
              <a:cs typeface="Times New Roman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81237" y="851852"/>
            <a:ext cx="4454492" cy="4655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object 30"/>
          <p:cNvSpPr txBox="1"/>
          <p:nvPr/>
        </p:nvSpPr>
        <p:spPr>
          <a:xfrm>
            <a:off x="2181237" y="5702007"/>
            <a:ext cx="4454492" cy="1115049"/>
          </a:xfrm>
          <a:prstGeom prst="rect">
            <a:avLst/>
          </a:prstGeom>
          <a:ln w="19050">
            <a:solidFill>
              <a:srgbClr val="385D89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algn="ctr">
              <a:lnSpc>
                <a:spcPts val="2135"/>
              </a:lnSpc>
              <a:spcBef>
                <a:spcPts val="295"/>
              </a:spcBef>
            </a:pPr>
            <a:r>
              <a:rPr lang="en-US" b="1" dirty="0" smtClean="0">
                <a:solidFill>
                  <a:prstClr val="black"/>
                </a:solidFill>
                <a:latin typeface="Times New Roman"/>
                <a:cs typeface="Times New Roman"/>
              </a:rPr>
              <a:t> Now Operator put the part directly into Barrel, If Weight is below 40 Kg then Green light will </a:t>
            </a:r>
            <a:r>
              <a:rPr lang="en-US" b="1" dirty="0" smtClean="0">
                <a:solidFill>
                  <a:prstClr val="black"/>
                </a:solidFill>
                <a:latin typeface="Times New Roman"/>
                <a:cs typeface="Times New Roman"/>
              </a:rPr>
              <a:t>ON, hence </a:t>
            </a:r>
            <a:r>
              <a:rPr lang="en-US" b="1" dirty="0" smtClean="0">
                <a:solidFill>
                  <a:prstClr val="black"/>
                </a:solidFill>
                <a:latin typeface="Times New Roman"/>
                <a:cs typeface="Times New Roman"/>
              </a:rPr>
              <a:t>no chance of Overloading  </a:t>
            </a:r>
            <a:endParaRPr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77972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66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6</cp:revision>
  <dcterms:created xsi:type="dcterms:W3CDTF">2024-03-07T13:13:31Z</dcterms:created>
  <dcterms:modified xsi:type="dcterms:W3CDTF">2024-03-07T13:27:00Z</dcterms:modified>
</cp:coreProperties>
</file>