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4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BA4D43-1E3B-4585-A345-3BFFE69BFF4D}" type="datetimeFigureOut">
              <a:rPr lang="en-IN" smtClean="0"/>
              <a:pPr/>
              <a:t>27-02-2024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9CC894-5553-4098-A78E-82E51F34DD9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72732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27-02-2024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27-02-2024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27-02-2024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27-02-2024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27-02-2024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27-02-2024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27-02-2024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27-02-2024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27-02-2024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27-02-2024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27-02-2024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8027C-2B6B-4610-8944-FAE6005F2F28}" type="datetimeFigureOut">
              <a:rPr lang="en-IN" smtClean="0"/>
              <a:pPr/>
              <a:t>27-02-2024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Line 57"/>
          <p:cNvSpPr>
            <a:spLocks noChangeShapeType="1"/>
          </p:cNvSpPr>
          <p:nvPr userDrawn="1"/>
        </p:nvSpPr>
        <p:spPr bwMode="auto">
          <a:xfrm>
            <a:off x="0" y="79516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8" name="Line 58"/>
          <p:cNvSpPr>
            <a:spLocks noChangeShapeType="1"/>
          </p:cNvSpPr>
          <p:nvPr userDrawn="1"/>
        </p:nvSpPr>
        <p:spPr bwMode="auto">
          <a:xfrm>
            <a:off x="0" y="790716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pic>
        <p:nvPicPr>
          <p:cNvPr id="9" name="Picture 71" descr="pic00491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7356" y="35066"/>
            <a:ext cx="12954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64"/>
          <p:cNvSpPr>
            <a:spLocks noChangeArrowheads="1"/>
          </p:cNvSpPr>
          <p:nvPr userDrawn="1"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003777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  <a:defRPr/>
            </a:pPr>
            <a:endParaRPr lang="it-IT" altLang="en-US" sz="1400">
              <a:solidFill>
                <a:schemeClr val="bg2"/>
              </a:solidFill>
              <a:latin typeface="GillSan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C216E-5415-2EFB-0F48-740A1E62C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74638"/>
            <a:ext cx="7488832" cy="418058"/>
          </a:xfrm>
        </p:spPr>
        <p:txBody>
          <a:bodyPr>
            <a:noAutofit/>
          </a:bodyPr>
          <a:lstStyle/>
          <a:p>
            <a:r>
              <a:rPr lang="en-US" sz="2800" dirty="0" smtClean="0"/>
              <a:t> </a:t>
            </a:r>
            <a:r>
              <a:rPr lang="en-US" sz="2800" dirty="0" smtClean="0"/>
              <a:t>Occurrence </a:t>
            </a:r>
            <a:r>
              <a:rPr lang="en-US" sz="2800" dirty="0" smtClean="0"/>
              <a:t>Side Corrective Action  </a:t>
            </a:r>
            <a:endParaRPr lang="en-IN" sz="28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C881A5-A86D-67B8-C5D1-7153E3E8FD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91880" y="980728"/>
            <a:ext cx="1656184" cy="36004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 smtClean="0"/>
              <a:t>After</a:t>
            </a:r>
            <a:endParaRPr lang="en-IN" dirty="0"/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7EC881A5-A86D-67B8-C5D1-7153E3E8FD4C}"/>
              </a:ext>
            </a:extLst>
          </p:cNvPr>
          <p:cNvSpPr txBox="1">
            <a:spLocks/>
          </p:cNvSpPr>
          <p:nvPr/>
        </p:nvSpPr>
        <p:spPr>
          <a:xfrm>
            <a:off x="4860032" y="5246250"/>
            <a:ext cx="3242008" cy="5590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N" dirty="0"/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7EC881A5-A86D-67B8-C5D1-7153E3E8FD4C}"/>
              </a:ext>
            </a:extLst>
          </p:cNvPr>
          <p:cNvSpPr txBox="1">
            <a:spLocks/>
          </p:cNvSpPr>
          <p:nvPr/>
        </p:nvSpPr>
        <p:spPr>
          <a:xfrm>
            <a:off x="1619672" y="5157192"/>
            <a:ext cx="5400600" cy="4783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 </a:t>
            </a:r>
            <a:r>
              <a:rPr lang="en-US" dirty="0" smtClean="0"/>
              <a:t> Deburring Machine </a:t>
            </a:r>
            <a:r>
              <a:rPr lang="en-US" dirty="0" smtClean="0"/>
              <a:t>R</a:t>
            </a:r>
            <a:r>
              <a:rPr lang="en-US" dirty="0" smtClean="0"/>
              <a:t>unning condition</a:t>
            </a:r>
            <a:endParaRPr lang="en-IN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9114" y="1471733"/>
            <a:ext cx="2581716" cy="3430852"/>
          </a:xfrm>
          <a:prstGeom prst="rect">
            <a:avLst/>
          </a:prstGeom>
        </p:spPr>
      </p:pic>
      <p:pic>
        <p:nvPicPr>
          <p:cNvPr id="12" name="Picture 11" descr="Logo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44624"/>
            <a:ext cx="1440160" cy="720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1952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1422</TotalTime>
  <Words>11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GillSans</vt:lpstr>
      <vt:lpstr>Office Theme</vt:lpstr>
      <vt:lpstr> Occurrence Side Corrective Action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ldkulthe</dc:creator>
  <cp:lastModifiedBy>Lenovo</cp:lastModifiedBy>
  <cp:revision>170</cp:revision>
  <cp:lastPrinted>2023-11-23T11:08:31Z</cp:lastPrinted>
  <dcterms:created xsi:type="dcterms:W3CDTF">2015-09-17T11:03:08Z</dcterms:created>
  <dcterms:modified xsi:type="dcterms:W3CDTF">2024-02-27T14:56:28Z</dcterms:modified>
</cp:coreProperties>
</file>