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4D43-1E3B-4585-A345-3BFFE69BFF4D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CC894-5553-4098-A78E-82E51F34DD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273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/>
              <a:pPr/>
              <a:t>27-02-2024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356" y="35066"/>
            <a:ext cx="1295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>
              <a:solidFill>
                <a:schemeClr val="bg2"/>
              </a:solidFill>
              <a:latin typeface="Gill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C216E-5415-2EFB-0F48-740A1E62C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7488832" cy="418058"/>
          </a:xfrm>
        </p:spPr>
        <p:txBody>
          <a:bodyPr>
            <a:noAutofit/>
          </a:bodyPr>
          <a:lstStyle/>
          <a:p>
            <a:r>
              <a:rPr lang="en-US" sz="2800" dirty="0" smtClean="0"/>
              <a:t> </a:t>
            </a:r>
            <a:r>
              <a:rPr lang="en-US" sz="2800" dirty="0" smtClean="0"/>
              <a:t>Occurrence </a:t>
            </a:r>
            <a:r>
              <a:rPr lang="en-US" sz="2800" dirty="0" smtClean="0"/>
              <a:t>Side Corrective Action  </a:t>
            </a:r>
            <a:endParaRPr lang="en-IN" sz="2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91880" y="980728"/>
            <a:ext cx="1656184" cy="36004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/>
              <a:t>After</a:t>
            </a:r>
            <a:endParaRPr lang="en-IN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 txBox="1">
            <a:spLocks/>
          </p:cNvSpPr>
          <p:nvPr/>
        </p:nvSpPr>
        <p:spPr>
          <a:xfrm>
            <a:off x="4860032" y="5246250"/>
            <a:ext cx="3242008" cy="5590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 txBox="1">
            <a:spLocks/>
          </p:cNvSpPr>
          <p:nvPr/>
        </p:nvSpPr>
        <p:spPr>
          <a:xfrm>
            <a:off x="1619672" y="5157192"/>
            <a:ext cx="5400600" cy="4783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 </a:t>
            </a:r>
            <a:r>
              <a:rPr lang="en-US" dirty="0" smtClean="0"/>
              <a:t> Deburring Machine </a:t>
            </a:r>
            <a:r>
              <a:rPr lang="en-US" dirty="0" smtClean="0"/>
              <a:t>R</a:t>
            </a:r>
            <a:r>
              <a:rPr lang="en-US" dirty="0" smtClean="0"/>
              <a:t>unning condition</a:t>
            </a:r>
            <a:endParaRPr lang="en-IN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9114" y="1471733"/>
            <a:ext cx="2581716" cy="3430852"/>
          </a:xfrm>
          <a:prstGeom prst="rect">
            <a:avLst/>
          </a:prstGeom>
        </p:spPr>
      </p:pic>
      <p:pic>
        <p:nvPicPr>
          <p:cNvPr id="12" name="Picture 11" descr="Logo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44624"/>
            <a:ext cx="1440160" cy="720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1952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1422</TotalTime>
  <Words>11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GillSans</vt:lpstr>
      <vt:lpstr>Office Theme</vt:lpstr>
      <vt:lpstr> Occurrence Side Corrective Action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ldkulthe</dc:creator>
  <cp:lastModifiedBy>Lenovo</cp:lastModifiedBy>
  <cp:revision>170</cp:revision>
  <cp:lastPrinted>2023-11-23T11:08:31Z</cp:lastPrinted>
  <dcterms:created xsi:type="dcterms:W3CDTF">2015-09-17T11:03:08Z</dcterms:created>
  <dcterms:modified xsi:type="dcterms:W3CDTF">2024-02-27T14:56:28Z</dcterms:modified>
</cp:coreProperties>
</file>