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smtClean="0"/>
              <a:t>Detection Side </a:t>
            </a:r>
            <a:r>
              <a:rPr lang="en-US" sz="2800" dirty="0" smtClean="0"/>
              <a:t>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15816" y="908719"/>
            <a:ext cx="2232248" cy="41959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dirty="0" smtClean="0"/>
              <a:t>After</a:t>
            </a:r>
            <a:endParaRPr lang="en-IN" sz="28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4624"/>
            <a:ext cx="1440160" cy="7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4" t="4851" r="29070" b="3800"/>
          <a:stretch/>
        </p:blipFill>
        <p:spPr>
          <a:xfrm rot="5400000">
            <a:off x="2965338" y="139118"/>
            <a:ext cx="2925291" cy="6336704"/>
          </a:xfrm>
          <a:prstGeom prst="rect">
            <a:avLst/>
          </a:prstGeom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619672" y="5085185"/>
            <a:ext cx="4968552" cy="43204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PPG on </a:t>
            </a:r>
            <a:r>
              <a:rPr lang="en-US" dirty="0" smtClean="0"/>
              <a:t>Deburring</a:t>
            </a:r>
            <a:r>
              <a:rPr lang="en-US" dirty="0" smtClean="0"/>
              <a:t> process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173</cp:revision>
  <cp:lastPrinted>2023-11-23T11:08:31Z</cp:lastPrinted>
  <dcterms:created xsi:type="dcterms:W3CDTF">2015-09-17T11:03:08Z</dcterms:created>
  <dcterms:modified xsi:type="dcterms:W3CDTF">2024-02-27T14:51:54Z</dcterms:modified>
</cp:coreProperties>
</file>