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7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216E-5415-2EFB-0F48-740A1E62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88640"/>
            <a:ext cx="5760640" cy="478378"/>
          </a:xfrm>
        </p:spPr>
        <p:txBody>
          <a:bodyPr>
            <a:noAutofit/>
          </a:bodyPr>
          <a:lstStyle/>
          <a:p>
            <a:r>
              <a:rPr lang="en-US" sz="2800" dirty="0" smtClean="0"/>
              <a:t> Detection Side Corrective Action  </a:t>
            </a:r>
            <a:endParaRPr lang="en-IN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51A03-AB94-DA45-D654-69687371E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7824" y="908720"/>
            <a:ext cx="2808312" cy="36004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Before</a:t>
            </a:r>
            <a:endParaRPr lang="en-IN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1403648" y="3861048"/>
            <a:ext cx="4968552" cy="43204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 PPG on Main ID Operation process        </a:t>
            </a:r>
            <a:endParaRPr lang="en-I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79" t="10071" r="53747" b="6928"/>
          <a:stretch/>
        </p:blipFill>
        <p:spPr>
          <a:xfrm rot="5400000">
            <a:off x="3023826" y="80626"/>
            <a:ext cx="1584176" cy="5112571"/>
          </a:xfrm>
          <a:prstGeom prst="rect">
            <a:avLst/>
          </a:prstGeom>
        </p:spPr>
      </p:pic>
      <p:pic>
        <p:nvPicPr>
          <p:cNvPr id="7" name="Picture 6" descr="Logo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4624"/>
            <a:ext cx="1440160" cy="720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95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13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GillSans</vt:lpstr>
      <vt:lpstr>Office Theme</vt:lpstr>
      <vt:lpstr> Detection Side Corrective Action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Lenovo</cp:lastModifiedBy>
  <cp:revision>173</cp:revision>
  <cp:lastPrinted>2023-11-23T11:08:31Z</cp:lastPrinted>
  <dcterms:created xsi:type="dcterms:W3CDTF">2015-09-17T11:03:08Z</dcterms:created>
  <dcterms:modified xsi:type="dcterms:W3CDTF">2024-02-27T14:51:04Z</dcterms:modified>
</cp:coreProperties>
</file>