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76" r:id="rId2"/>
    <p:sldId id="376" r:id="rId3"/>
    <p:sldId id="378" r:id="rId4"/>
    <p:sldId id="283" r:id="rId5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MESH MAPALLOYS" initials="U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D6"/>
    <a:srgbClr val="007033"/>
    <a:srgbClr val="FFFFFF"/>
    <a:srgbClr val="F4FC88"/>
    <a:srgbClr val="224774"/>
    <a:srgbClr val="2A5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5288" autoAdjust="0"/>
  </p:normalViewPr>
  <p:slideViewPr>
    <p:cSldViewPr>
      <p:cViewPr>
        <p:scale>
          <a:sx n="60" d="100"/>
          <a:sy n="60" d="100"/>
        </p:scale>
        <p:origin x="-79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28" y="-102"/>
      </p:cViewPr>
      <p:guideLst>
        <p:guide orient="horz" pos="3108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9613BE-D210-4FFE-936A-821955CC1DEA}" type="datetimeFigureOut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8E52779-2910-4955-9D74-7FA7E5A60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933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C266EB-D764-49AD-86D2-C5815D336A2D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63035D3-44AC-4260-9EB7-2FAD42DE0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43FB2F1-F2FD-4FE5-85FA-C7B1B5B6FDAF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62FD447-C37E-4690-96E2-570C79039A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409D37-C84E-4A62-9EB9-760356474E48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126FB63-6ACF-420A-A795-E685D8163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18CF8C8-1C16-41EA-8BA3-9C539ABFFD50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BF000AA-DCD9-4E7F-9521-B22878DF9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CE1445-22F8-4298-B44E-F79E42A41A10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2AB9715-B2C7-4DE1-A15F-3B3FC501F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31D4A8-A2EA-4283-B95A-0183351B94F7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88A791-10CF-4611-B723-7FCA30845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26927E3-36E1-45BB-81BD-232EF5EB1E21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79C4676-7C18-4A68-945B-E9D5675CE6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6ADC6F5-1376-4415-ACEF-5CBE210BC844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FC0C99F-7317-4C48-A986-00270CED3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F9DD9F6-A437-4FC2-8FC9-34D37E1C0AD4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1605080-F572-4CC4-8CE8-64AA1A35B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6B45374-B1E2-4A7A-8988-700B5083A740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D120E7A-2980-4A28-9D6A-7C8EB73C84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D38866E-E9B0-4E93-B45E-C3FBCEC31BD3}" type="datetime1">
              <a:rPr lang="en-US"/>
              <a:pPr>
                <a:defRPr/>
              </a:pPr>
              <a:t>26-Mar-24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5F134B-0FAB-485D-901F-9D1BCDEA80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305800" y="201613"/>
            <a:ext cx="685800" cy="623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990600"/>
            <a:ext cx="8959850" cy="0"/>
          </a:xfrm>
          <a:prstGeom prst="line">
            <a:avLst/>
          </a:prstGeom>
          <a:ln w="19050">
            <a:solidFill>
              <a:srgbClr val="2A5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76200" y="146050"/>
            <a:ext cx="8959850" cy="6635750"/>
          </a:xfrm>
          <a:prstGeom prst="rect">
            <a:avLst/>
          </a:prstGeom>
          <a:noFill/>
          <a:ln w="19050">
            <a:solidFill>
              <a:srgbClr val="2A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dirty="0"/>
          </a:p>
        </p:txBody>
      </p:sp>
      <p:sp>
        <p:nvSpPr>
          <p:cNvPr id="15" name="Title 1"/>
          <p:cNvSpPr txBox="1">
            <a:spLocks/>
          </p:cNvSpPr>
          <p:nvPr userDrawn="1"/>
        </p:nvSpPr>
        <p:spPr>
          <a:xfrm>
            <a:off x="8229600" y="774700"/>
            <a:ext cx="1066800" cy="228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0000"/>
                </a:solidFill>
              </a:rPr>
              <a:t>MAP ALLOYS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52400" y="533400"/>
            <a:ext cx="76200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rgbClr val="00B0F0"/>
                </a:solidFill>
              </a:rPr>
              <a:t> </a:t>
            </a:r>
            <a:r>
              <a:rPr lang="en-US" sz="1600" dirty="0">
                <a:solidFill>
                  <a:srgbClr val="00B0F0"/>
                </a:solidFill>
              </a:rPr>
              <a:t>Action plan </a:t>
            </a:r>
            <a:r>
              <a:rPr lang="en-US" sz="1600" dirty="0" smtClean="0">
                <a:solidFill>
                  <a:srgbClr val="00B0F0"/>
                </a:solidFill>
              </a:rPr>
              <a:t>for blow hole</a:t>
            </a:r>
            <a:endParaRPr lang="en-US" sz="1600" dirty="0">
              <a:solidFill>
                <a:srgbClr val="00B0F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32" r:id="rId2"/>
    <p:sldLayoutId id="2147484833" r:id="rId3"/>
    <p:sldLayoutId id="2147484834" r:id="rId4"/>
    <p:sldLayoutId id="2147484835" r:id="rId5"/>
    <p:sldLayoutId id="2147484836" r:id="rId6"/>
    <p:sldLayoutId id="2147484837" r:id="rId7"/>
    <p:sldLayoutId id="2147484838" r:id="rId8"/>
    <p:sldLayoutId id="2147484839" r:id="rId9"/>
    <p:sldLayoutId id="2147484840" r:id="rId10"/>
    <p:sldLayoutId id="214748484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55763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Arial" charset="0"/>
              <a:buNone/>
            </a:pPr>
            <a:endParaRPr lang="en-US" altLang="en-US" sz="4400"/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4400">
                <a:solidFill>
                  <a:srgbClr val="0070C0"/>
                </a:solidFill>
              </a:rPr>
              <a:t>MAP ALLOYS</a:t>
            </a:r>
            <a:endParaRPr lang="en-US" altLang="en-US" sz="36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577192"/>
              </p:ext>
            </p:extLst>
          </p:nvPr>
        </p:nvGraphicFramePr>
        <p:xfrm>
          <a:off x="152400" y="1828800"/>
          <a:ext cx="8763000" cy="4876800"/>
        </p:xfrm>
        <a:graphic>
          <a:graphicData uri="http://schemas.openxmlformats.org/drawingml/2006/table">
            <a:tbl>
              <a:tblPr/>
              <a:tblGrid>
                <a:gridCol w="3052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77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44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Name /No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/Qty Rej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Why Why Analysis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Action Plan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Resp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Date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HD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31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-HOLDER BRACKET BODY RAW CASTING C101 /B2FP02303O</a:t>
                      </a:r>
                      <a:endParaRPr lang="en-US" sz="1200" dirty="0"/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Blow hole –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280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1-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After machining blow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hole observed at customer end 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2: Air interrupted at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the time of Metal pouring.</a:t>
                      </a: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3: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Slits not provided to escape from die cavity.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Action Plan: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1.Slits  provided in die t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1.Mr.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Dhande.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               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1.10.03.2024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Applicable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for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All  Master cylinder Family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1.Completed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19048" y="1066800"/>
            <a:ext cx="66294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Blow hole action </a:t>
            </a:r>
            <a:r>
              <a:rPr lang="en-US" dirty="0"/>
              <a:t>plan for </a:t>
            </a:r>
            <a:r>
              <a:rPr lang="en-US" dirty="0" smtClean="0"/>
              <a:t>B2FP02303O-HOLDER BRACKET BODY RAW </a:t>
            </a:r>
            <a:r>
              <a:rPr lang="en-US" dirty="0"/>
              <a:t>CASTING </a:t>
            </a:r>
            <a:r>
              <a:rPr lang="en-US" dirty="0" smtClean="0"/>
              <a:t>C101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066800"/>
            <a:ext cx="4343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Before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1062608"/>
            <a:ext cx="4343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After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2286000"/>
            <a:ext cx="4343400" cy="403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2286000"/>
            <a:ext cx="4343400" cy="406667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" y="6400800"/>
            <a:ext cx="8839200" cy="338554"/>
          </a:xfrm>
          <a:prstGeom prst="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Air slits provided </a:t>
            </a:r>
            <a:r>
              <a:rPr lang="en-US" sz="1600" dirty="0" smtClean="0"/>
              <a:t>in Die </a:t>
            </a:r>
            <a:r>
              <a:rPr lang="en-US" sz="1600" dirty="0"/>
              <a:t>to escape air from cavity of die  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800" y="3513182"/>
            <a:ext cx="4038600" cy="10588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" t="39268" r="83050" b="28030"/>
          <a:stretch/>
        </p:blipFill>
        <p:spPr>
          <a:xfrm rot="10800000">
            <a:off x="5051411" y="2362200"/>
            <a:ext cx="2797189" cy="3521171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545130" y="2590848"/>
            <a:ext cx="1809750" cy="290348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368768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slits provision in this Die to escape air from cavity of die  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19048" y="1487269"/>
            <a:ext cx="66294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Blow hole action </a:t>
            </a:r>
            <a:r>
              <a:rPr lang="en-US" dirty="0"/>
              <a:t>plan for B2FP05303O-HOLDER BRACKET CASTING -REML REAR J1C</a:t>
            </a:r>
          </a:p>
        </p:txBody>
      </p:sp>
    </p:spTree>
    <p:extLst>
      <p:ext uri="{BB962C8B-B14F-4D97-AF65-F5344CB8AC3E}">
        <p14:creationId xmlns:p14="http://schemas.microsoft.com/office/powerpoint/2010/main" val="299329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2971800" y="3200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4000">
                <a:solidFill>
                  <a:srgbClr val="0070C0"/>
                </a:solidFill>
                <a:latin typeface="Calibri" pitchFamily="34" charset="0"/>
              </a:rPr>
              <a:t>THANK YOU</a:t>
            </a:r>
            <a:endParaRPr lang="en-US" altLang="en-US" sz="24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27270</TotalTime>
  <Words>138</Words>
  <Application>Microsoft Office PowerPoint</Application>
  <PresentationFormat>On-screen Show (4:3)</PresentationFormat>
  <Paragraphs>79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TVS BMW LH</dc:title>
  <dc:creator>admin</dc:creator>
  <cp:lastModifiedBy>admin</cp:lastModifiedBy>
  <cp:revision>2212</cp:revision>
  <cp:lastPrinted>2020-07-20T12:41:28Z</cp:lastPrinted>
  <dcterms:created xsi:type="dcterms:W3CDTF">2006-08-16T00:00:00Z</dcterms:created>
  <dcterms:modified xsi:type="dcterms:W3CDTF">2024-03-26T13:09:52Z</dcterms:modified>
</cp:coreProperties>
</file>