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376" r:id="rId3"/>
    <p:sldId id="378" r:id="rId4"/>
    <p:sldId id="283" r:id="rId5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79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77192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-HOLDER BRACKET BODY RAW CASTING C101 /B2FP02303O</a:t>
                      </a:r>
                      <a:endParaRPr lang="en-US" sz="1200" dirty="0"/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1.10.03.2024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Master cylinder 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</a:t>
            </a:r>
            <a:r>
              <a:rPr lang="en-US" dirty="0" smtClean="0"/>
              <a:t>B2FP02303O-HOLDER BRACKET BODY RAW </a:t>
            </a:r>
            <a:r>
              <a:rPr lang="en-US" dirty="0"/>
              <a:t>CASTING </a:t>
            </a:r>
            <a:r>
              <a:rPr lang="en-US" dirty="0" smtClean="0"/>
              <a:t>C101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062608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4343400" cy="403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343400" cy="40666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</a:t>
            </a:r>
            <a:r>
              <a:rPr lang="en-US" sz="1600" dirty="0" smtClean="0"/>
              <a:t>in Die </a:t>
            </a:r>
            <a:r>
              <a:rPr lang="en-US" sz="1600" dirty="0"/>
              <a:t>to escape air from cavity of die 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513182"/>
            <a:ext cx="4038600" cy="105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" t="39268" r="83050" b="28030"/>
          <a:stretch/>
        </p:blipFill>
        <p:spPr>
          <a:xfrm rot="10800000">
            <a:off x="5051411" y="2362200"/>
            <a:ext cx="2797189" cy="35211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545130" y="2590848"/>
            <a:ext cx="1809750" cy="29034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68768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slits provision in this Die to escape air from cavity of die  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9048" y="1487269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B2FP05303O-HOLDER BRACKET CASTING -REML REAR J1C</a:t>
            </a:r>
          </a:p>
        </p:txBody>
      </p:sp>
    </p:spTree>
    <p:extLst>
      <p:ext uri="{BB962C8B-B14F-4D97-AF65-F5344CB8AC3E}">
        <p14:creationId xmlns:p14="http://schemas.microsoft.com/office/powerpoint/2010/main" val="299329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27270</TotalTime>
  <Words>138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2212</cp:revision>
  <cp:lastPrinted>2020-07-20T12:41:28Z</cp:lastPrinted>
  <dcterms:created xsi:type="dcterms:W3CDTF">2006-08-16T00:00:00Z</dcterms:created>
  <dcterms:modified xsi:type="dcterms:W3CDTF">2024-03-26T13:09:52Z</dcterms:modified>
</cp:coreProperties>
</file>