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G:\SHAMDEO KORDE\4. Monthly Reviev ETL\10. Mar-22 Action Plan\evidence\squeeze pin working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021552" y="1255049"/>
            <a:ext cx="5105401" cy="396690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shree</dc:creator>
  <cp:lastModifiedBy>shree</cp:lastModifiedBy>
  <cp:revision>10</cp:revision>
  <dcterms:created xsi:type="dcterms:W3CDTF">2006-08-16T00:00:00Z</dcterms:created>
  <dcterms:modified xsi:type="dcterms:W3CDTF">2022-04-30T14:53:19Z</dcterms:modified>
</cp:coreProperties>
</file>