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:\SHAMDEO KORDE\4. Monthly Reviev ETL\10. Mar-22 Action Plan\evidence\D110 HUB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09600"/>
            <a:ext cx="4517167" cy="46482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1447800"/>
            <a:ext cx="3510577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shree</dc:creator>
  <cp:lastModifiedBy>shree</cp:lastModifiedBy>
  <cp:revision>9</cp:revision>
  <dcterms:created xsi:type="dcterms:W3CDTF">2006-08-16T00:00:00Z</dcterms:created>
  <dcterms:modified xsi:type="dcterms:W3CDTF">2022-04-30T14:52:02Z</dcterms:modified>
</cp:coreProperties>
</file>