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6" r:id="rId2"/>
    <p:sldId id="376" r:id="rId3"/>
    <p:sldId id="378" r:id="rId4"/>
    <p:sldId id="283" r:id="rId5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5288" autoAdjust="0"/>
  </p:normalViewPr>
  <p:slideViewPr>
    <p:cSldViewPr>
      <p:cViewPr varScale="1">
        <p:scale>
          <a:sx n="68" d="100"/>
          <a:sy n="68" d="100"/>
        </p:scale>
        <p:origin x="16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B0F0"/>
                </a:solidFill>
              </a:rPr>
              <a:t> Action plan for blow hole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68757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  <a:r>
                        <a:rPr lang="en-I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HOLDER BRACKET RAW CASTING -AVENGER ABS</a:t>
                      </a:r>
                      <a:r>
                        <a:rPr lang="en-IN" sz="1200" dirty="0"/>
                        <a:t>(B2FP03603O)</a:t>
                      </a:r>
                      <a:endParaRPr lang="en-US" sz="1200" dirty="0"/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310 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After machining blow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2: Air interrupted at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Slits not provided to escape from die cavity.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1.Slits  provided in die 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Dhande.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1.16.03.2024</a:t>
                      </a: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Master cylinder 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Blow hole action plan for </a:t>
            </a:r>
            <a:r>
              <a:rPr lang="en-IN" dirty="0"/>
              <a:t>HOLDER BRACKET RAW CASTING -</a:t>
            </a:r>
            <a:r>
              <a:rPr lang="en-IN"/>
              <a:t>AVENGER ABS (B2FP03603O)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066800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1062608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4343400" cy="403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343400" cy="40666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in Die to escape air from cavity of die 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513182"/>
            <a:ext cx="4038600" cy="105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368768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slits provision in this Die to escape air from cavity of die  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19048" y="1487269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Blow hole action plan </a:t>
            </a:r>
            <a:r>
              <a:rPr lang="en-IN" dirty="0"/>
              <a:t>HOLDER BRACKET RAW CASTING -AVENGER ABS(B2FP03603O)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D90A146-056C-454D-975B-A722FD3B8E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5" t="42434" r="83050" b="45014"/>
          <a:stretch/>
        </p:blipFill>
        <p:spPr>
          <a:xfrm rot="10800000">
            <a:off x="5051406" y="2667000"/>
            <a:ext cx="2932185" cy="287545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60CE6EF-4615-49B1-84C8-FDC6D884F985}"/>
              </a:ext>
            </a:extLst>
          </p:cNvPr>
          <p:cNvSpPr/>
          <p:nvPr/>
        </p:nvSpPr>
        <p:spPr>
          <a:xfrm>
            <a:off x="4899006" y="2819400"/>
            <a:ext cx="3406794" cy="26749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27276</TotalTime>
  <Words>170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2214</cp:revision>
  <cp:lastPrinted>2020-07-20T12:41:28Z</cp:lastPrinted>
  <dcterms:created xsi:type="dcterms:W3CDTF">2006-08-16T00:00:00Z</dcterms:created>
  <dcterms:modified xsi:type="dcterms:W3CDTF">2024-04-03T02:37:15Z</dcterms:modified>
</cp:coreProperties>
</file>