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5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arun sharma" initials="vs" lastIdx="1" clrIdx="0">
    <p:extLst>
      <p:ext uri="{19B8F6BF-5375-455C-9EA6-DF929625EA0E}">
        <p15:presenceInfo xmlns="" xmlns:p15="http://schemas.microsoft.com/office/powerpoint/2012/main" userId="92c2dd7159237c8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33"/>
    <a:srgbClr val="4472C4"/>
    <a:srgbClr val="ED7D31"/>
    <a:srgbClr val="A5A5A5"/>
    <a:srgbClr val="FFC000"/>
    <a:srgbClr val="5B9BD5"/>
    <a:srgbClr val="FFFF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1912" autoAdjust="0"/>
    <p:restoredTop sz="95723" autoAdjust="0"/>
  </p:normalViewPr>
  <p:slideViewPr>
    <p:cSldViewPr snapToGrid="0">
      <p:cViewPr>
        <p:scale>
          <a:sx n="71" d="100"/>
          <a:sy n="71" d="100"/>
        </p:scale>
        <p:origin x="-828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FEE656-B270-4F42-9679-334EAF9C1764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22F5EF-0190-4422-BAD1-F06A375A00B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F6C1B-0D01-4D72-B5E9-14581978AFAA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947318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D2D8F36-720F-482E-8B17-8EF31FD46F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F0DB7CBB-AE14-462C-9D4D-9C73011E4C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D00F122-19FB-40A1-8EBF-90762EB7C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CE38D-AA4A-4B76-AB8A-55CED215B3C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842A020-0371-453F-97EC-978B0648A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87A8C38-D4C5-48A6-8209-06B6E38AA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628C-6B6C-40EC-80E3-689536465E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11506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591CB0C-6216-40A6-B2D1-79F323EDE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6F33823F-ABB9-406A-9000-D24CC1E858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5DEC3CA-2597-4366-9079-FBC1382AF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CE38D-AA4A-4B76-AB8A-55CED215B3C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08C20EA-9273-4B7F-80CB-23892AA7C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35C0F10-C2A9-40A0-8772-CF88BB5A6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628C-6B6C-40EC-80E3-689536465E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99699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DC1C60F1-31AE-4140-A1C9-85CA37113E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C3D4E970-A8D2-40C4-ABD7-DC9967F122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4180186-878D-4638-9214-245E64BB6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CE38D-AA4A-4B76-AB8A-55CED215B3C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C5B1099-5F0D-4928-BFA1-D63DC5FEE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23F32BB-C63F-4F6F-A91F-8EA52F018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628C-6B6C-40EC-80E3-689536465E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22179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82BC383-5313-4532-B6EA-9302216C4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8C2B6FE-213D-47A3-9747-2AE9142810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D499FD0-F468-4AB8-B9CE-E72B5F1EA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CE38D-AA4A-4B76-AB8A-55CED215B3C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243B260-297C-4340-BF67-F8C455271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2359B9F-9CCD-4483-8561-39BE004CD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628C-6B6C-40EC-80E3-689536465E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23075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B4AF446-A462-4111-B8CA-9FE60A7C1D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79AC7467-D5FF-41ED-8FDD-F107B67061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5F09A6F-2FAD-40E8-ACF5-86FE67585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CE38D-AA4A-4B76-AB8A-55CED215B3C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81490CA-1209-4C2F-AF45-A7C252C99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AFCE4E8-62AA-42C8-9269-C32E1D269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628C-6B6C-40EC-80E3-689536465E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33841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D57F402-E865-489B-B17C-CD8961B20D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FDB6824-A20F-4281-BA90-E8CB0B3D88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708182A0-E126-4785-8777-589869D4CA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548E942A-0CC6-414F-9373-C2E304519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CE38D-AA4A-4B76-AB8A-55CED215B3C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CA251CE-A66C-42E9-9D3D-9236DB14E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06887D97-09A5-46DD-8F6A-BC7E89669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628C-6B6C-40EC-80E3-689536465E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96483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0743CA6-9484-4023-9597-56EA48A2C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D547625-C87F-4C5C-BB93-AB201EC2F3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ED9E475B-5536-4827-80D6-147BE32603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6026D2AC-408E-493D-B7FA-2EDA400651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ABE213D3-0919-4F82-BED9-BFF6D89933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43D26FB6-87C4-4FA2-AB5E-7F77BC1ED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CE38D-AA4A-4B76-AB8A-55CED215B3C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B94FBD46-74D0-4D17-AF37-85F617934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813B8EFB-61CB-4E70-AC5E-C5C553CAB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628C-6B6C-40EC-80E3-689536465E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91290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0AA6E56-4704-46ED-8379-0D13D48AF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EE5BB80A-E6C8-4A7E-B65E-F6A7CC137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CE38D-AA4A-4B76-AB8A-55CED215B3C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338474EF-9C77-401B-93D0-7B634EEEB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FD5C7F11-09DA-4AC6-B144-0EDD1938D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628C-6B6C-40EC-80E3-689536465E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76113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76BAB2B8-8C9F-41F0-8B3A-FC1083152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CE38D-AA4A-4B76-AB8A-55CED215B3C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F5B929B3-2855-4397-85A8-4A74C53E9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DEF5BFC4-BDC2-4CE6-B1AA-E047789A4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628C-6B6C-40EC-80E3-689536465E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47207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6F8254B-4921-4975-8E35-CE2947BE9E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EDF2474-40A2-4E47-94A9-4B4B15AA63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F7F2B7E9-7A72-4C55-AA12-7BF45B7666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E9FCA20D-6ADB-4572-BD1C-BD89D9049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CE38D-AA4A-4B76-AB8A-55CED215B3C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97295607-32F3-4279-88A4-AECED767C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36EC996B-8197-4F09-BF5C-B42C79647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628C-6B6C-40EC-80E3-689536465E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97992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4A8E16F-A6E5-40A7-8570-E040A05E2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9E4520BE-671F-45BF-B819-DE6678456B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297031AF-3858-4709-8D31-B686866828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57884D03-65AE-481B-AC30-8E0F1977D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CE38D-AA4A-4B76-AB8A-55CED215B3C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11C06FB7-C124-4650-A9DC-FFD73F5A6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229D4C7-EC51-46CC-8292-F9C34A1EF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8628C-6B6C-40EC-80E3-689536465E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04153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61639AA3-0A0B-4DF7-9504-0D2260AC25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937ADD5D-2512-4A49-B0E2-0904BBD24C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C7DA050-F1FE-4FF9-9239-78CBE8FFB2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CE38D-AA4A-4B76-AB8A-55CED215B3C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8644356-DED4-4527-A92F-E7DA8D6897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3DBDAEE-78D2-44E0-A554-3CC044B222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F8628C-6B6C-40EC-80E3-689536465E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0728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AutoShape 4" descr="Image result for quality"/>
          <p:cNvSpPr>
            <a:spLocks noChangeAspect="1" noChangeArrowheads="1"/>
          </p:cNvSpPr>
          <p:nvPr/>
        </p:nvSpPr>
        <p:spPr bwMode="auto">
          <a:xfrm>
            <a:off x="1679574" y="-144463"/>
            <a:ext cx="440267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5" name="AutoShape 6" descr="Image result for quality"/>
          <p:cNvSpPr>
            <a:spLocks noChangeAspect="1" noChangeArrowheads="1"/>
          </p:cNvSpPr>
          <p:nvPr/>
        </p:nvSpPr>
        <p:spPr bwMode="auto">
          <a:xfrm>
            <a:off x="1831974" y="7938"/>
            <a:ext cx="440267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6" name="AutoShape 8" descr="Image result for quality"/>
          <p:cNvSpPr>
            <a:spLocks noChangeAspect="1" noChangeArrowheads="1"/>
          </p:cNvSpPr>
          <p:nvPr/>
        </p:nvSpPr>
        <p:spPr bwMode="auto">
          <a:xfrm>
            <a:off x="1984374" y="160338"/>
            <a:ext cx="440267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90153" y="767361"/>
            <a:ext cx="5943600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Before</a:t>
            </a:r>
          </a:p>
        </p:txBody>
      </p:sp>
      <p:sp>
        <p:nvSpPr>
          <p:cNvPr id="28" name="Rectangle 27"/>
          <p:cNvSpPr/>
          <p:nvPr/>
        </p:nvSpPr>
        <p:spPr>
          <a:xfrm>
            <a:off x="6209763" y="767364"/>
            <a:ext cx="5943600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>
                <a:ln>
                  <a:solidFill>
                    <a:srgbClr val="00B050"/>
                  </a:solidFill>
                </a:ln>
                <a:solidFill>
                  <a:srgbClr val="00B050"/>
                </a:solidFill>
              </a:rPr>
              <a:t>After</a:t>
            </a:r>
          </a:p>
        </p:txBody>
      </p:sp>
      <p:sp>
        <p:nvSpPr>
          <p:cNvPr id="29" name="Rectangle 28"/>
          <p:cNvSpPr/>
          <p:nvPr/>
        </p:nvSpPr>
        <p:spPr>
          <a:xfrm>
            <a:off x="93328" y="1275007"/>
            <a:ext cx="5943600" cy="4491935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ctr"/>
            <a:endParaRPr lang="en-US" sz="40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248400" y="1275007"/>
            <a:ext cx="5531224" cy="4491935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800" dirty="0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93328" y="5911403"/>
            <a:ext cx="5943600" cy="873361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ctr"/>
            <a:r>
              <a:rPr lang="en-US" sz="16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Previously VCI pouch quality using in shining condition and rust preventive time max 1 month   </a:t>
            </a:r>
            <a:endParaRPr lang="en-US" sz="16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214887" y="5911407"/>
            <a:ext cx="5537841" cy="873358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sz="16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Now VCI pouch quality change      .</a:t>
            </a:r>
            <a:endParaRPr lang="en-US" sz="16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9871096" y="376714"/>
            <a:ext cx="2266623" cy="256304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10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Status:-Under process</a:t>
            </a:r>
            <a:endParaRPr lang="en-IN" sz="10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9871096" y="82545"/>
            <a:ext cx="2262927" cy="251065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Target Date:-20/02/2024</a:t>
            </a:r>
            <a:endParaRPr lang="en-US" sz="10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868213" y="81570"/>
            <a:ext cx="37606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 smtClean="0">
                <a:solidFill>
                  <a:srgbClr val="0000CC"/>
                </a:solidFill>
                <a:latin typeface="Trebuchet MS" panose="020B0603020202020204" pitchFamily="34" charset="0"/>
              </a:rPr>
              <a:t>ARVIND AUTOMOTIVE</a:t>
            </a:r>
            <a:endParaRPr lang="en-IN" sz="2400" dirty="0">
              <a:solidFill>
                <a:srgbClr val="0000CC"/>
              </a:solidFill>
              <a:latin typeface="Trebuchet MS" panose="020B0603020202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-1" y="0"/>
            <a:ext cx="4733366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chemeClr val="tx1"/>
                </a:solidFill>
              </a:rPr>
              <a:t> Rust Problem improvement  </a:t>
            </a:r>
            <a:endParaRPr lang="en-US" sz="2400" b="1" dirty="0">
              <a:solidFill>
                <a:schemeClr val="tx1"/>
              </a:solidFill>
            </a:endParaRPr>
          </a:p>
        </p:txBody>
      </p:sp>
      <p:pic>
        <p:nvPicPr>
          <p:cNvPr id="21" name="Picture 20"/>
          <p:cNvPicPr/>
          <p:nvPr/>
        </p:nvPicPr>
        <p:blipFill>
          <a:blip r:embed="rId3"/>
          <a:stretch>
            <a:fillRect/>
          </a:stretch>
        </p:blipFill>
        <p:spPr>
          <a:xfrm>
            <a:off x="1089212" y="1685924"/>
            <a:ext cx="3711388" cy="3491193"/>
          </a:xfrm>
          <a:prstGeom prst="rect">
            <a:avLst/>
          </a:prstGeom>
        </p:spPr>
      </p:pic>
      <p:pic>
        <p:nvPicPr>
          <p:cNvPr id="34" name="Picture 33"/>
          <p:cNvPicPr/>
          <p:nvPr/>
        </p:nvPicPr>
        <p:blipFill>
          <a:blip r:embed="rId4"/>
          <a:stretch>
            <a:fillRect/>
          </a:stretch>
        </p:blipFill>
        <p:spPr>
          <a:xfrm>
            <a:off x="6736976" y="1653988"/>
            <a:ext cx="4585448" cy="3415553"/>
          </a:xfrm>
          <a:prstGeom prst="rect">
            <a:avLst/>
          </a:prstGeom>
        </p:spPr>
      </p:pic>
      <p:pic>
        <p:nvPicPr>
          <p:cNvPr id="35" name="Picture 34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9977718" y="1643063"/>
            <a:ext cx="1317811" cy="101945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648421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9495</TotalTime>
  <Words>38</Words>
  <Application>Microsoft Macintosh PowerPoint</Application>
  <PresentationFormat>Custom</PresentationFormat>
  <Paragraphs>9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varun sharma</dc:creator>
  <cp:lastModifiedBy>admin</cp:lastModifiedBy>
  <cp:revision>571</cp:revision>
  <dcterms:created xsi:type="dcterms:W3CDTF">2019-10-18T12:01:39Z</dcterms:created>
  <dcterms:modified xsi:type="dcterms:W3CDTF">2024-03-19T02:44:00Z</dcterms:modified>
</cp:coreProperties>
</file>