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run sharma" initials="vs" lastIdx="1" clrIdx="0">
    <p:extLst>
      <p:ext uri="{19B8F6BF-5375-455C-9EA6-DF929625EA0E}">
        <p15:presenceInfo xmlns="" xmlns:p15="http://schemas.microsoft.com/office/powerpoint/2012/main" userId="92c2dd7159237c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3"/>
    <a:srgbClr val="4472C4"/>
    <a:srgbClr val="ED7D31"/>
    <a:srgbClr val="A5A5A5"/>
    <a:srgbClr val="FFC000"/>
    <a:srgbClr val="5B9BD5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12" autoAdjust="0"/>
    <p:restoredTop sz="95723" autoAdjust="0"/>
  </p:normalViewPr>
  <p:slideViewPr>
    <p:cSldViewPr snapToGrid="0">
      <p:cViewPr>
        <p:scale>
          <a:sx n="71" d="100"/>
          <a:sy n="71" d="100"/>
        </p:scale>
        <p:origin x="-82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E656-B270-4F42-9679-334EAF9C1764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2F5EF-0190-4422-BAD1-F06A375A0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47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2D8F36-720F-482E-8B17-8EF31FD46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0DB7CBB-AE14-462C-9D4D-9C73011E4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00F122-19FB-40A1-8EBF-90762EB7C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42A020-0371-453F-97EC-978B0648A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7A8C38-D4C5-48A6-8209-06B6E38A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150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91CB0C-6216-40A6-B2D1-79F323ED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F33823F-ABB9-406A-9000-D24CC1E85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5DEC3CA-2597-4366-9079-FBC1382A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8C20EA-9273-4B7F-80CB-23892AA7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5C0F10-C2A9-40A0-8772-CF88BB5A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969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C1C60F1-31AE-4140-A1C9-85CA37113E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3D4E970-A8D2-40C4-ABD7-DC9967F12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180186-878D-4638-9214-245E64BB6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5B1099-5F0D-4928-BFA1-D63DC5FE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3F32BB-C63F-4F6F-A91F-8EA52F01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217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2BC383-5313-4532-B6EA-9302216C4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8C2B6FE-213D-47A3-9747-2AE914281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499FD0-F468-4AB8-B9CE-E72B5F1EA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43B260-297C-4340-BF67-F8C45527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359B9F-9CCD-4483-8561-39BE004C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307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4AF446-A462-4111-B8CA-9FE60A7C1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9AC7467-D5FF-41ED-8FDD-F107B6706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F09A6F-2FAD-40E8-ACF5-86FE6758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1490CA-1209-4C2F-AF45-A7C252C9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FCE4E8-62AA-42C8-9269-C32E1D26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384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57F402-E865-489B-B17C-CD8961B2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DB6824-A20F-4281-BA90-E8CB0B3D8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08182A0-E126-4785-8777-589869D4C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8E942A-0CC6-414F-9373-C2E30451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CA251CE-A66C-42E9-9D3D-9236DB14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887D97-09A5-46DD-8F6A-BC7E89669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648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743CA6-9484-4023-9597-56EA48A2C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547625-C87F-4C5C-BB93-AB201EC2F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D9E475B-5536-4827-80D6-147BE3260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026D2AC-408E-493D-B7FA-2EDA40065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BE213D3-0919-4F82-BED9-BFF6D8993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3D26FB6-87C4-4FA2-AB5E-7F77BC1ED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94FBD46-74D0-4D17-AF37-85F61793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13B8EFB-61CB-4E70-AC5E-C5C553CA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129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AA6E56-4704-46ED-8379-0D13D48A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E5BB80A-E6C8-4A7E-B65E-F6A7CC13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38474EF-9C77-401B-93D0-7B634EEE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D5C7F11-09DA-4AC6-B144-0EDD1938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611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6BAB2B8-8C9F-41F0-8B3A-FC1083152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5B929B3-2855-4397-85A8-4A74C53E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EF5BFC4-BDC2-4CE6-B1AA-E047789A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720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F8254B-4921-4975-8E35-CE2947BE9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DF2474-40A2-4E47-94A9-4B4B15AA6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7F2B7E9-7A72-4C55-AA12-7BF45B766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FCA20D-6ADB-4572-BD1C-BD89D904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7295607-32F3-4279-88A4-AECED767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6EC996B-8197-4F09-BF5C-B42C79647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799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A8E16F-A6E5-40A7-8570-E040A05E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E4520BE-671F-45BF-B819-DE6678456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97031AF-3858-4709-8D31-B68686682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7884D03-65AE-481B-AC30-8E0F1977D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1C06FB7-C124-4650-A9DC-FFD73F5A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29D4C7-EC51-46CC-8292-F9C34A1E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415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1639AA3-0A0B-4DF7-9504-0D2260AC2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37ADD5D-2512-4A49-B0E2-0904BBD24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7DA050-F1FE-4FF9-9239-78CBE8FFB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644356-DED4-4527-A92F-E7DA8D689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3DBDAEE-78D2-44E0-A554-3CC044B22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72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4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4" y="1603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90153" y="767361"/>
            <a:ext cx="59436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Before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09763" y="767364"/>
            <a:ext cx="59436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After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93328" y="1275007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ctr"/>
            <a:endParaRPr lang="en-US" sz="4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07"/>
            <a:ext cx="5531224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3328" y="5911403"/>
            <a:ext cx="5943600" cy="87336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/>
            <a:r>
              <a:rPr lang="en-US" sz="1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Previously box paper quality not good and 3 ply available only   </a:t>
            </a:r>
            <a:endPara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14887" y="5911407"/>
            <a:ext cx="5537841" cy="87335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6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Now Corrugated Boxes paper quality change and 7 ply (layer) use for packing     .</a:t>
            </a:r>
            <a:endPara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9871096" y="376714"/>
            <a:ext cx="2266623" cy="2563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Status:-Done</a:t>
            </a:r>
            <a:endParaRPr lang="en-IN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871096" y="82545"/>
            <a:ext cx="2262927" cy="251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 Date:-25/01/2024</a:t>
            </a:r>
            <a:endParaRPr lang="en-US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8213" y="81570"/>
            <a:ext cx="3760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ARVIND AUTOMOTIVE</a:t>
            </a:r>
            <a:endParaRPr lang="en-IN" sz="2400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1" y="0"/>
            <a:ext cx="4733366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Rust Problem improvement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/>
          <a:stretch>
            <a:fillRect/>
          </a:stretch>
        </p:blipFill>
        <p:spPr>
          <a:xfrm>
            <a:off x="1102659" y="1815353"/>
            <a:ext cx="3792069" cy="3388658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4"/>
          <a:stretch>
            <a:fillRect/>
          </a:stretch>
        </p:blipFill>
        <p:spPr>
          <a:xfrm>
            <a:off x="6938682" y="1801905"/>
            <a:ext cx="4061012" cy="33617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484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9494</TotalTime>
  <Words>42</Words>
  <Application>Microsoft Macintosh PowerPoint</Application>
  <PresentationFormat>Custom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varun sharma</dc:creator>
  <cp:lastModifiedBy>admin</cp:lastModifiedBy>
  <cp:revision>571</cp:revision>
  <dcterms:created xsi:type="dcterms:W3CDTF">2019-10-18T12:01:39Z</dcterms:created>
  <dcterms:modified xsi:type="dcterms:W3CDTF">2024-03-19T02:45:10Z</dcterms:modified>
</cp:coreProperties>
</file>