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3"/>
  </p:notesMasterIdLst>
  <p:handoutMasterIdLst>
    <p:handoutMasterId r:id="rId4"/>
  </p:handoutMasterIdLst>
  <p:sldIdLst>
    <p:sldId id="1141" r:id="rId2"/>
  </p:sldIdLst>
  <p:sldSz cx="9144000" cy="6858000" type="screen4x3"/>
  <p:notesSz cx="9869488" cy="673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FF0066"/>
    <a:srgbClr val="0066FF"/>
    <a:srgbClr val="1BE0F5"/>
    <a:srgbClr val="FF66CC"/>
    <a:srgbClr val="FF0000"/>
    <a:srgbClr val="096593"/>
    <a:srgbClr val="1B5EF5"/>
    <a:srgbClr val="009900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2" autoAdjust="0"/>
    <p:restoredTop sz="93211" autoAdjust="0"/>
  </p:normalViewPr>
  <p:slideViewPr>
    <p:cSldViewPr>
      <p:cViewPr varScale="1">
        <p:scale>
          <a:sx n="73" d="100"/>
          <a:sy n="73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524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t" anchorCtr="0" compatLnSpc="1">
            <a:prstTxWarp prst="textNoShape">
              <a:avLst/>
            </a:prstTxWarp>
          </a:bodyPr>
          <a:lstStyle>
            <a:lvl1pPr defTabSz="931304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0964" y="0"/>
            <a:ext cx="4278524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t" anchorCtr="0" compatLnSpc="1">
            <a:prstTxWarp prst="textNoShape">
              <a:avLst/>
            </a:prstTxWarp>
          </a:bodyPr>
          <a:lstStyle>
            <a:lvl1pPr algn="r" defTabSz="931304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9530"/>
            <a:ext cx="4278524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b" anchorCtr="0" compatLnSpc="1">
            <a:prstTxWarp prst="textNoShape">
              <a:avLst/>
            </a:prstTxWarp>
          </a:bodyPr>
          <a:lstStyle>
            <a:lvl1pPr defTabSz="931304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0964" y="6399530"/>
            <a:ext cx="4278524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b" anchorCtr="0" compatLnSpc="1">
            <a:prstTxWarp prst="textNoShape">
              <a:avLst/>
            </a:prstTxWarp>
          </a:bodyPr>
          <a:lstStyle>
            <a:lvl1pPr algn="r" defTabSz="931304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205DB06-8297-420D-8CB0-C750668D6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4631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524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t" anchorCtr="0" compatLnSpc="1">
            <a:prstTxWarp prst="textNoShape">
              <a:avLst/>
            </a:prstTxWarp>
          </a:bodyPr>
          <a:lstStyle>
            <a:lvl1pPr defTabSz="931304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9377" y="0"/>
            <a:ext cx="4278524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t" anchorCtr="0" compatLnSpc="1">
            <a:prstTxWarp prst="textNoShape">
              <a:avLst/>
            </a:prstTxWarp>
          </a:bodyPr>
          <a:lstStyle>
            <a:lvl1pPr algn="r" defTabSz="931304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8025" y="504825"/>
            <a:ext cx="3373438" cy="2528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282" y="3200558"/>
            <a:ext cx="7888925" cy="303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943"/>
            <a:ext cx="4278524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b" anchorCtr="0" compatLnSpc="1">
            <a:prstTxWarp prst="textNoShape">
              <a:avLst/>
            </a:prstTxWarp>
          </a:bodyPr>
          <a:lstStyle>
            <a:lvl1pPr defTabSz="931304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377" y="6397943"/>
            <a:ext cx="4278524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b" anchorCtr="0" compatLnSpc="1">
            <a:prstTxWarp prst="textNoShape">
              <a:avLst/>
            </a:prstTxWarp>
          </a:bodyPr>
          <a:lstStyle>
            <a:lvl1pPr algn="r" defTabSz="931304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69C3656-CEE1-4295-9EA9-5BD04B92D0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7911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2825"/>
            <a:ext cx="91440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murugappa png fina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228600"/>
            <a:ext cx="97948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7"/>
          <p:cNvGrpSpPr>
            <a:grpSpLocks/>
          </p:cNvGrpSpPr>
          <p:nvPr userDrawn="1"/>
        </p:nvGrpSpPr>
        <p:grpSpPr bwMode="auto">
          <a:xfrm>
            <a:off x="0" y="4343400"/>
            <a:ext cx="9144000" cy="1066800"/>
            <a:chOff x="1" y="0"/>
            <a:chExt cx="9143999" cy="1066801"/>
          </a:xfrm>
        </p:grpSpPr>
        <p:pic>
          <p:nvPicPr>
            <p:cNvPr id="5" name="Picture 2" descr="TII - Logo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1"/>
              <a:ext cx="150716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TII - Logo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7800" y="0"/>
              <a:ext cx="7696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0E62DE6-AB60-46C2-85EF-F7AFD8FBEE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4DDAEAB-97C5-43EB-AA04-DC50A54514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E20C9D0-70A3-492F-BD50-CA28C2682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4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61414D8-EB95-4348-B297-0532F8BD9A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34E560F-367F-4D0E-9FE1-7ACFAADB0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41D630A-0FF6-4531-B8A0-2CF2027EC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9D8D565-A598-4A3C-98B4-F373C50FC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AE9173F-07C5-42F7-8C7B-75D3FD970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BEEDEED-82CD-47C1-A8FC-9AE2E41A0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926066A-1A43-4092-83EE-314C1DD35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9349983-52BC-4A11-9153-E12D2FBD7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10"/>
          <p:cNvGrpSpPr>
            <a:grpSpLocks/>
          </p:cNvGrpSpPr>
          <p:nvPr userDrawn="1"/>
        </p:nvGrpSpPr>
        <p:grpSpPr bwMode="auto">
          <a:xfrm>
            <a:off x="0" y="0"/>
            <a:ext cx="9144000" cy="1066800"/>
            <a:chOff x="1" y="0"/>
            <a:chExt cx="9143999" cy="1066801"/>
          </a:xfrm>
        </p:grpSpPr>
        <p:pic>
          <p:nvPicPr>
            <p:cNvPr id="1033" name="Picture 2" descr="TII - Logo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" y="1"/>
              <a:ext cx="150716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2" descr="TII - Logo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447800" y="0"/>
              <a:ext cx="7696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2" name="Picture 8" descr="murugappa png final.pn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77200" y="228600"/>
            <a:ext cx="97948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55" r:id="rId1"/>
    <p:sldLayoutId id="2147486256" r:id="rId2"/>
    <p:sldLayoutId id="2147486257" r:id="rId3"/>
    <p:sldLayoutId id="2147486258" r:id="rId4"/>
    <p:sldLayoutId id="2147486259" r:id="rId5"/>
    <p:sldLayoutId id="2147486260" r:id="rId6"/>
    <p:sldLayoutId id="2147486261" r:id="rId7"/>
    <p:sldLayoutId id="2147486262" r:id="rId8"/>
    <p:sldLayoutId id="2147486263" r:id="rId9"/>
    <p:sldLayoutId id="2147486264" r:id="rId10"/>
    <p:sldLayoutId id="2147486265" r:id="rId11"/>
    <p:sldLayoutId id="2147486266" r:id="rId12"/>
    <p:sldLayoutId id="2147486267" r:id="rId13"/>
    <p:sldLayoutId id="214748626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914400" y="304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ja-JP" sz="2400" b="1" dirty="0" smtClean="0">
                <a:latin typeface="Times New Roman" pitchFamily="18" charset="0"/>
                <a:ea typeface="HGP創英角ｺﾞｼｯｸUB" panose="020B0900000000000000" pitchFamily="50" charset="-128"/>
                <a:cs typeface="Times New Roman" pitchFamily="18" charset="0"/>
              </a:rPr>
              <a:t>ACTION EVIDENCIES -</a:t>
            </a:r>
            <a:endParaRPr lang="en-US" altLang="ja-JP" sz="2400" b="1" dirty="0">
              <a:latin typeface="Times New Roman" pitchFamily="18" charset="0"/>
              <a:ea typeface="HGP創英角ｺﾞｼｯｸUB" panose="020B0900000000000000" pitchFamily="50" charset="-128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43000" y="914400"/>
            <a:ext cx="6705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304800" y="1033046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BEFORE </a:t>
            </a:r>
            <a:r>
              <a:rPr lang="en-IN" dirty="0" smtClean="0"/>
              <a:t>:-  </a:t>
            </a:r>
            <a:r>
              <a:rPr lang="en-IN" dirty="0" smtClean="0"/>
              <a:t>Hourly inspection for Inspection with </a:t>
            </a:r>
            <a:r>
              <a:rPr lang="en-IN" dirty="0" err="1" smtClean="0"/>
              <a:t>Vernier</a:t>
            </a:r>
            <a:r>
              <a:rPr lang="en-IN" dirty="0" smtClean="0"/>
              <a:t> for Dim 3 mm.&amp; </a:t>
            </a:r>
            <a:r>
              <a:rPr lang="en-IN" dirty="0" smtClean="0"/>
              <a:t>NO range </a:t>
            </a:r>
            <a:r>
              <a:rPr lang="en-IN" dirty="0" smtClean="0"/>
              <a:t>Define for </a:t>
            </a:r>
            <a:r>
              <a:rPr lang="en-IN" dirty="0" err="1" smtClean="0"/>
              <a:t>Vernier</a:t>
            </a:r>
            <a:r>
              <a:rPr lang="en-IN" dirty="0" smtClean="0"/>
              <a:t> Inspection</a:t>
            </a:r>
            <a:endParaRPr lang="en-I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001000" cy="442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16851</TotalTime>
  <Words>5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TICORP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MARKET/INDUSTRY</dc:title>
  <dc:creator>Hari</dc:creator>
  <cp:lastModifiedBy>AnandMS</cp:lastModifiedBy>
  <cp:revision>2298</cp:revision>
  <dcterms:created xsi:type="dcterms:W3CDTF">2005-10-10T11:13:17Z</dcterms:created>
  <dcterms:modified xsi:type="dcterms:W3CDTF">2024-04-12T13:01:49Z</dcterms:modified>
</cp:coreProperties>
</file>