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9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9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572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32064E2-1C81-41B5-9A63-74A45D00854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8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4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1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95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95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6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0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92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28-03-2024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>
              <a:solidFill>
                <a:prstClr val="black"/>
              </a:solidFill>
            </a:endParaRPr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 smtClean="0">
              <a:solidFill>
                <a:srgbClr val="EEECE1"/>
              </a:solidFill>
              <a:latin typeface="GillSans"/>
            </a:endParaRPr>
          </a:p>
        </p:txBody>
      </p:sp>
    </p:spTree>
    <p:extLst>
      <p:ext uri="{BB962C8B-B14F-4D97-AF65-F5344CB8AC3E}">
        <p14:creationId xmlns:p14="http://schemas.microsoft.com/office/powerpoint/2010/main" val="406046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54" y="251356"/>
            <a:ext cx="1232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CC"/>
                </a:solidFill>
              </a:rPr>
              <a:t>EVIDENSES</a:t>
            </a:r>
            <a:endParaRPr lang="en-IN" b="1" dirty="0">
              <a:solidFill>
                <a:srgbClr val="0033CC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5727700" y="1517650"/>
            <a:ext cx="1758950" cy="342900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AFTER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25575" y="1524000"/>
            <a:ext cx="1547813" cy="3429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4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BEFORE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1300" y="1981200"/>
            <a:ext cx="3949700" cy="3352800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8600" y="914400"/>
            <a:ext cx="8648700" cy="371513"/>
          </a:xfrm>
          <a:prstGeom prst="rect">
            <a:avLst/>
          </a:prstGeom>
          <a:noFill/>
          <a:ln w="38160">
            <a:solidFill>
              <a:srgbClr val="00008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buClr>
                <a:srgbClr val="00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b="1" dirty="0" smtClean="0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TRAUB OPERATION : SE/ALM/01</a:t>
            </a:r>
            <a:endParaRPr lang="en-US" altLang="en-US" sz="160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V="1">
            <a:off x="1066800" y="639763"/>
            <a:ext cx="8077200" cy="460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648200" y="1997075"/>
            <a:ext cx="4038600" cy="3336925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just" defTabSz="457200">
              <a:buClr>
                <a:srgbClr val="000000"/>
              </a:buClr>
            </a:pPr>
            <a:endParaRPr lang="en-US" altLang="en-US">
              <a:solidFill>
                <a:prstClr val="white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30188" y="5424488"/>
            <a:ext cx="3973512" cy="740845"/>
          </a:xfrm>
          <a:prstGeom prst="rect">
            <a:avLst/>
          </a:prstGeom>
          <a:noFill/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200" b="1" dirty="0">
                <a:solidFill>
                  <a:srgbClr val="C0504D"/>
                </a:solidFill>
                <a:latin typeface="Verdana" pitchFamily="34" charset="0"/>
              </a:rPr>
              <a:t>Problem/Present Status: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altLang="en-US" sz="1200" b="1" dirty="0" smtClean="0">
                <a:solidFill>
                  <a:prstClr val="black"/>
                </a:solidFill>
                <a:latin typeface="Verdana" pitchFamily="34" charset="0"/>
              </a:rPr>
              <a:t>Open red and yellow bin provided for setting/NG pieces.</a:t>
            </a:r>
            <a:endParaRPr lang="en-GB" altLang="en-US" sz="1200" b="1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648200" y="5429250"/>
            <a:ext cx="4229100" cy="686984"/>
          </a:xfrm>
          <a:prstGeom prst="rect">
            <a:avLst/>
          </a:prstGeom>
          <a:noFill/>
          <a:ln w="38160">
            <a:solidFill>
              <a:srgbClr val="008000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solidFill>
                  <a:srgbClr val="00B050"/>
                </a:solidFill>
                <a:latin typeface="Verdana" pitchFamily="34" charset="0"/>
              </a:rPr>
              <a:t>Countermeasure:</a:t>
            </a:r>
          </a:p>
          <a:p>
            <a:pPr defTabSz="457200">
              <a:spcBef>
                <a:spcPct val="50000"/>
              </a:spcBef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1100" b="1" dirty="0" smtClean="0">
                <a:solidFill>
                  <a:prstClr val="black"/>
                </a:solidFill>
                <a:latin typeface="Verdana" pitchFamily="34" charset="0"/>
              </a:rPr>
              <a:t>Rejection </a:t>
            </a:r>
            <a:r>
              <a:rPr lang="en-US" altLang="en-US" sz="1100" b="1" dirty="0">
                <a:solidFill>
                  <a:prstClr val="black"/>
                </a:solidFill>
                <a:latin typeface="Verdana" pitchFamily="34" charset="0"/>
              </a:rPr>
              <a:t>&amp; Rework material kept in lock &amp; key on </a:t>
            </a:r>
            <a:r>
              <a:rPr lang="en-US" altLang="en-US" sz="1100" b="1" dirty="0" smtClean="0">
                <a:solidFill>
                  <a:prstClr val="black"/>
                </a:solidFill>
                <a:latin typeface="Verdana" pitchFamily="34" charset="0"/>
              </a:rPr>
              <a:t>machine to avoid mix up issue.</a:t>
            </a:r>
          </a:p>
        </p:txBody>
      </p:sp>
      <p:sp>
        <p:nvSpPr>
          <p:cNvPr id="12" name="Rectangle 32"/>
          <p:cNvSpPr>
            <a:spLocks noChangeArrowheads="1"/>
          </p:cNvSpPr>
          <p:nvPr/>
        </p:nvSpPr>
        <p:spPr bwMode="auto">
          <a:xfrm>
            <a:off x="1447800" y="76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en-US" sz="2400" b="1" dirty="0" smtClean="0">
                <a:solidFill>
                  <a:srgbClr val="0000FF"/>
                </a:solidFill>
                <a:latin typeface="Trebuchet MS" pitchFamily="34" charset="0"/>
              </a:rPr>
              <a:t>Countermeasure:- </a:t>
            </a:r>
            <a:r>
              <a:rPr lang="en-US" altLang="en-US" sz="2000" b="1" dirty="0" smtClean="0">
                <a:solidFill>
                  <a:prstClr val="black"/>
                </a:solidFill>
                <a:latin typeface="Trebuchet MS" pitchFamily="34" charset="0"/>
              </a:rPr>
              <a:t>MACHINING STAGE</a:t>
            </a:r>
            <a:endParaRPr lang="en-US" altLang="en-US" sz="2400" b="1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5800" y="2743200"/>
            <a:ext cx="3166120" cy="2269976"/>
          </a:xfrm>
          <a:prstGeom prst="round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1. Red bins available on machine </a:t>
            </a:r>
            <a:r>
              <a:rPr lang="en-US" dirty="0" smtClean="0">
                <a:solidFill>
                  <a:prstClr val="black"/>
                </a:solidFill>
              </a:rPr>
              <a:t>need </a:t>
            </a:r>
            <a:r>
              <a:rPr lang="en-US" dirty="0">
                <a:solidFill>
                  <a:prstClr val="black"/>
                </a:solidFill>
              </a:rPr>
              <a:t>lock and </a:t>
            </a:r>
            <a:r>
              <a:rPr lang="en-US" dirty="0" smtClean="0">
                <a:solidFill>
                  <a:prstClr val="black"/>
                </a:solidFill>
              </a:rPr>
              <a:t>key </a:t>
            </a:r>
            <a:r>
              <a:rPr lang="en-US" dirty="0">
                <a:solidFill>
                  <a:prstClr val="black"/>
                </a:solidFill>
              </a:rPr>
              <a:t>type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31" y="2480543"/>
            <a:ext cx="4022725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540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ADMINPC</dc:creator>
  <cp:lastModifiedBy>ADMINPC</cp:lastModifiedBy>
  <cp:revision>2</cp:revision>
  <dcterms:created xsi:type="dcterms:W3CDTF">2006-08-16T00:00:00Z</dcterms:created>
  <dcterms:modified xsi:type="dcterms:W3CDTF">2024-03-28T09:19:20Z</dcterms:modified>
</cp:coreProperties>
</file>