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6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2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3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4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4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0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2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44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2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40869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FINAL INSPECTION: Q GATE LICENSE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55617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 dirty="0" smtClean="0">
                <a:solidFill>
                  <a:prstClr val="black"/>
                </a:solidFill>
                <a:latin typeface="Verdana" pitchFamily="34" charset="0"/>
              </a:rPr>
              <a:t>Stage wise skill matrix not evident.</a:t>
            </a: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83317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r>
              <a:rPr lang="en-IN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Stage wise skill matrix monitoring and Q gate license implemented for inspectors. OPL displayed &amp; on job training given. 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INSPECTION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3921940" cy="30963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3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</cp:revision>
  <dcterms:created xsi:type="dcterms:W3CDTF">2006-08-16T00:00:00Z</dcterms:created>
  <dcterms:modified xsi:type="dcterms:W3CDTF">2024-03-28T09:18:19Z</dcterms:modified>
</cp:coreProperties>
</file>