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6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2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1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1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4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85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0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2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44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2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408695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FINAL INSPECTION: Q GATE LICENSE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5617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Stage wise skill matrix not evident.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463846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endParaRPr lang="en-IN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INSPECTION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28" y="2052019"/>
            <a:ext cx="2934872" cy="3177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3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3</cp:revision>
  <dcterms:created xsi:type="dcterms:W3CDTF">2006-08-16T00:00:00Z</dcterms:created>
  <dcterms:modified xsi:type="dcterms:W3CDTF">2024-03-28T09:24:55Z</dcterms:modified>
</cp:coreProperties>
</file>