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46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62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1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2064E2-1C81-41B5-9A63-74A45D0085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1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63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04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4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85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50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72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44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2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rgbClr val="EEECE1"/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408695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4" y="251356"/>
            <a:ext cx="123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EVIDENSES</a:t>
            </a:r>
            <a:endParaRPr lang="en-IN" b="1" dirty="0">
              <a:solidFill>
                <a:srgbClr val="0033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727700" y="1517650"/>
            <a:ext cx="1758950" cy="342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25575" y="1524000"/>
            <a:ext cx="1547813" cy="3429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41300" y="1981200"/>
            <a:ext cx="3949700" cy="33528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6487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FINAL INSPECTION: Q GATE LICENSE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1066800" y="639763"/>
            <a:ext cx="80772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648200" y="1997075"/>
            <a:ext cx="4038600" cy="333692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0188" y="5424488"/>
            <a:ext cx="3973512" cy="556179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C0504D"/>
                </a:solidFill>
                <a:latin typeface="Verdana" pitchFamily="34" charset="0"/>
              </a:rPr>
              <a:t>Problem/Present Status: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200" b="1" dirty="0" smtClean="0">
                <a:solidFill>
                  <a:prstClr val="black"/>
                </a:solidFill>
                <a:latin typeface="Verdana" pitchFamily="34" charset="0"/>
              </a:rPr>
              <a:t>Stage wise skill matrix not evident.</a:t>
            </a:r>
            <a:endParaRPr lang="en-GB" altLang="en-US" sz="1200" b="1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48200" y="5429250"/>
            <a:ext cx="3962400" cy="463846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2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</a:p>
          <a:p>
            <a:endParaRPr lang="en-IN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447800" y="76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</a:t>
            </a:r>
            <a:r>
              <a:rPr lang="en-US" altLang="en-US" sz="2000" b="1" dirty="0" smtClean="0">
                <a:solidFill>
                  <a:prstClr val="black"/>
                </a:solidFill>
                <a:latin typeface="Trebuchet MS" pitchFamily="34" charset="0"/>
              </a:rPr>
              <a:t>INSPECTION STAGE</a:t>
            </a:r>
            <a:endParaRPr lang="en-US" altLang="en-US" sz="24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28" y="2052019"/>
            <a:ext cx="2934872" cy="3177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3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ADMINPC</dc:creator>
  <cp:lastModifiedBy>ADMINPC</cp:lastModifiedBy>
  <cp:revision>3</cp:revision>
  <dcterms:created xsi:type="dcterms:W3CDTF">2006-08-16T00:00:00Z</dcterms:created>
  <dcterms:modified xsi:type="dcterms:W3CDTF">2024-03-28T09:24:55Z</dcterms:modified>
</cp:coreProperties>
</file>