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77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755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76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54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45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396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97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08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7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78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6854-96C8-4E97-A548-15F0271DA66B}" type="datetimeFigureOut">
              <a:rPr lang="en-IN" smtClean="0"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1729-4720-4C71-9143-1FDACDC1F9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90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8" y="2290762"/>
            <a:ext cx="5395912" cy="34183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161" y="1022351"/>
            <a:ext cx="8062914" cy="620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Should be ok for Dent &amp; Damage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3171825" y="2700338"/>
            <a:ext cx="2400300" cy="22145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98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Part Should be ok for Dent &amp; Damage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Vent Cleaning Done</dc:title>
  <dc:creator>Sabayya Patil</dc:creator>
  <cp:lastModifiedBy>Sabayya Patil</cp:lastModifiedBy>
  <cp:revision>2</cp:revision>
  <dcterms:created xsi:type="dcterms:W3CDTF">2024-06-13T06:50:32Z</dcterms:created>
  <dcterms:modified xsi:type="dcterms:W3CDTF">2024-06-19T05:41:33Z</dcterms:modified>
</cp:coreProperties>
</file>