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Occuranace</a:t>
            </a:r>
            <a:r>
              <a:rPr lang="en-US" sz="2800" dirty="0" smtClean="0"/>
              <a:t> Side Corrective Action  </a:t>
            </a:r>
            <a:endParaRPr lang="en-IN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51920" y="836712"/>
            <a:ext cx="1296144" cy="3600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After</a:t>
            </a:r>
            <a:endParaRPr lang="en-IN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47919"/>
            <a:ext cx="761999" cy="4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4860032" y="5246250"/>
            <a:ext cx="3242008" cy="559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1619672" y="2060848"/>
            <a:ext cx="6770400" cy="115212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CNC </a:t>
            </a:r>
            <a:r>
              <a:rPr lang="en-US" dirty="0"/>
              <a:t>Process </a:t>
            </a:r>
            <a:r>
              <a:rPr lang="en-US" dirty="0" smtClean="0"/>
              <a:t>add-</a:t>
            </a:r>
            <a:r>
              <a:rPr lang="en-US" dirty="0"/>
              <a:t> B</a:t>
            </a:r>
            <a:r>
              <a:rPr lang="en-US" dirty="0" smtClean="0"/>
              <a:t>ottom </a:t>
            </a:r>
            <a:r>
              <a:rPr lang="en-US" dirty="0"/>
              <a:t>side </a:t>
            </a:r>
            <a:r>
              <a:rPr lang="en-US" dirty="0" smtClean="0"/>
              <a:t>OD/ID Chamfer(0.8X45</a:t>
            </a:r>
            <a:r>
              <a:rPr lang="en-US" dirty="0"/>
              <a:t>°) </a:t>
            </a:r>
            <a:r>
              <a:rPr lang="en-US" dirty="0" smtClean="0"/>
              <a:t>and facing </a:t>
            </a:r>
            <a:r>
              <a:rPr lang="en-US" dirty="0"/>
              <a:t>Operation Process After </a:t>
            </a:r>
            <a:r>
              <a:rPr lang="en-US" dirty="0" err="1"/>
              <a:t>Traub</a:t>
            </a:r>
            <a:r>
              <a:rPr lang="en-US" dirty="0"/>
              <a:t> </a:t>
            </a:r>
            <a:r>
              <a:rPr lang="en-US" dirty="0" smtClean="0"/>
              <a:t>Parting operation 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Occuranace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165</cp:revision>
  <cp:lastPrinted>2023-11-23T11:08:31Z</cp:lastPrinted>
  <dcterms:created xsi:type="dcterms:W3CDTF">2015-09-17T11:03:08Z</dcterms:created>
  <dcterms:modified xsi:type="dcterms:W3CDTF">2024-03-29T12:57:37Z</dcterms:modified>
</cp:coreProperties>
</file>