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Occuranace</a:t>
            </a:r>
            <a:r>
              <a:rPr lang="en-US" sz="2800" dirty="0" smtClean="0"/>
              <a:t> Side 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9751" y="997778"/>
            <a:ext cx="2952329" cy="34299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Before</a:t>
            </a:r>
            <a:endParaRPr lang="en-IN" sz="20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2051720" y="1645850"/>
            <a:ext cx="4824536" cy="1495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Parting ,bottom Side  Chamfer (0.8x45°) and Facing  Operation on </a:t>
            </a:r>
            <a:r>
              <a:rPr lang="en-US" dirty="0" err="1"/>
              <a:t>Traub</a:t>
            </a:r>
            <a:r>
              <a:rPr lang="en-US" dirty="0"/>
              <a:t> Machine.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Occuranace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165</cp:revision>
  <cp:lastPrinted>2023-11-23T11:08:31Z</cp:lastPrinted>
  <dcterms:created xsi:type="dcterms:W3CDTF">2015-09-17T11:03:08Z</dcterms:created>
  <dcterms:modified xsi:type="dcterms:W3CDTF">2024-03-29T12:53:12Z</dcterms:modified>
</cp:coreProperties>
</file>