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4D43-1E3B-4585-A345-3BFFE69BFF4D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CC894-5553-4098-A78E-82E51F34DD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273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356" y="35066"/>
            <a:ext cx="1295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>
              <a:solidFill>
                <a:schemeClr val="bg2"/>
              </a:solidFill>
              <a:latin typeface="Gill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C216E-5415-2EFB-0F48-740A1E62C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7488832" cy="418058"/>
          </a:xfrm>
        </p:spPr>
        <p:txBody>
          <a:bodyPr>
            <a:noAutofit/>
          </a:bodyPr>
          <a:lstStyle/>
          <a:p>
            <a:r>
              <a:rPr lang="en-US" sz="2800" dirty="0" smtClean="0"/>
              <a:t> Detection Side Corrective Action  </a:t>
            </a:r>
            <a:endParaRPr lang="en-IN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51A03-AB94-DA45-D654-69687371E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87824" y="997778"/>
            <a:ext cx="2808312" cy="342990"/>
          </a:xfrm>
        </p:spPr>
        <p:txBody>
          <a:bodyPr>
            <a:noAutofit/>
          </a:bodyPr>
          <a:lstStyle/>
          <a:p>
            <a:pPr algn="ctr"/>
            <a:r>
              <a:rPr lang="en-US" sz="2000" dirty="0" smtClean="0"/>
              <a:t>Before</a:t>
            </a:r>
            <a:endParaRPr lang="en-IN" sz="2000" dirty="0"/>
          </a:p>
        </p:txBody>
      </p:sp>
      <p:pic>
        <p:nvPicPr>
          <p:cNvPr id="4" name="Picture 3" descr="Logo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7919"/>
            <a:ext cx="1008112" cy="419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 txBox="1">
            <a:spLocks/>
          </p:cNvSpPr>
          <p:nvPr/>
        </p:nvSpPr>
        <p:spPr>
          <a:xfrm>
            <a:off x="4860032" y="5246250"/>
            <a:ext cx="3242008" cy="5590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 txBox="1">
            <a:spLocks/>
          </p:cNvSpPr>
          <p:nvPr/>
        </p:nvSpPr>
        <p:spPr>
          <a:xfrm>
            <a:off x="3634248" y="1916832"/>
            <a:ext cx="3242008" cy="19442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Before  Dial Stand not Available on CNC machine  for 100</a:t>
            </a:r>
            <a:r>
              <a:rPr lang="en-US" dirty="0"/>
              <a:t>% </a:t>
            </a:r>
            <a:r>
              <a:rPr lang="en-US" dirty="0" smtClean="0"/>
              <a:t>parallelism specification Inspection </a:t>
            </a:r>
            <a:endParaRPr lang="en-IN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42" t="38889" r="37325" b="37777"/>
          <a:stretch/>
        </p:blipFill>
        <p:spPr>
          <a:xfrm>
            <a:off x="1187624" y="1916832"/>
            <a:ext cx="1800199" cy="1711125"/>
          </a:xfrm>
          <a:prstGeom prst="rect">
            <a:avLst/>
          </a:prstGeom>
        </p:spPr>
      </p:pic>
      <p:sp>
        <p:nvSpPr>
          <p:cNvPr id="5" name="Up Arrow 4"/>
          <p:cNvSpPr/>
          <p:nvPr/>
        </p:nvSpPr>
        <p:spPr>
          <a:xfrm rot="20157424">
            <a:off x="2898305" y="3094688"/>
            <a:ext cx="179035" cy="1907584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952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1398</TotalTime>
  <Words>20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GillSans</vt:lpstr>
      <vt:lpstr>Office Theme</vt:lpstr>
      <vt:lpstr> Detection Side Corrective Action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ldkulthe</dc:creator>
  <cp:lastModifiedBy>Lenovo</cp:lastModifiedBy>
  <cp:revision>171</cp:revision>
  <cp:lastPrinted>2023-11-23T11:08:31Z</cp:lastPrinted>
  <dcterms:created xsi:type="dcterms:W3CDTF">2015-09-17T11:03:08Z</dcterms:created>
  <dcterms:modified xsi:type="dcterms:W3CDTF">2024-03-29T13:00:50Z</dcterms:modified>
</cp:coreProperties>
</file>