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9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2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572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8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4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1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5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5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0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2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406046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SE/ALM/01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Open red and yellow bin provided for setting/NG pieces.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517707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:</a:t>
            </a:r>
            <a:endParaRPr lang="en-US" altLang="en-US" sz="1100" b="1" dirty="0">
              <a:solidFill>
                <a:prstClr val="black"/>
              </a:solidFill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100" b="1" dirty="0" smtClean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5800" y="2743200"/>
            <a:ext cx="3166120" cy="2269976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1. Red bins available on machine </a:t>
            </a:r>
            <a:r>
              <a:rPr lang="en-US" dirty="0" smtClean="0">
                <a:solidFill>
                  <a:prstClr val="black"/>
                </a:solidFill>
              </a:rPr>
              <a:t>need </a:t>
            </a:r>
            <a:r>
              <a:rPr lang="en-US" dirty="0">
                <a:solidFill>
                  <a:prstClr val="black"/>
                </a:solidFill>
              </a:rPr>
              <a:t>lock and </a:t>
            </a:r>
            <a:r>
              <a:rPr lang="en-US" dirty="0" smtClean="0">
                <a:solidFill>
                  <a:prstClr val="black"/>
                </a:solidFill>
              </a:rPr>
              <a:t>key </a:t>
            </a:r>
            <a:r>
              <a:rPr lang="en-US" dirty="0">
                <a:solidFill>
                  <a:prstClr val="black"/>
                </a:solidFill>
              </a:rPr>
              <a:t>type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3</cp:revision>
  <dcterms:created xsi:type="dcterms:W3CDTF">2006-08-16T00:00:00Z</dcterms:created>
  <dcterms:modified xsi:type="dcterms:W3CDTF">2024-03-28T09:35:39Z</dcterms:modified>
</cp:coreProperties>
</file>