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28-03-2024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466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28-03-2024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627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28-03-2024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18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32064E2-1C81-41B5-9A63-74A45D0085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319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28-03-2024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637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28-03-2024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4044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28-03-2024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4642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28-03-2024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856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28-03-2024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505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28-03-2024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720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28-03-2024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443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28-03-2024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627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28-03-2024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Line 57"/>
          <p:cNvSpPr>
            <a:spLocks noChangeShapeType="1"/>
          </p:cNvSpPr>
          <p:nvPr userDrawn="1"/>
        </p:nvSpPr>
        <p:spPr bwMode="auto">
          <a:xfrm>
            <a:off x="0" y="79516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>
              <a:solidFill>
                <a:prstClr val="black"/>
              </a:solidFill>
            </a:endParaRPr>
          </a:p>
        </p:txBody>
      </p:sp>
      <p:sp>
        <p:nvSpPr>
          <p:cNvPr id="8" name="Line 58"/>
          <p:cNvSpPr>
            <a:spLocks noChangeShapeType="1"/>
          </p:cNvSpPr>
          <p:nvPr userDrawn="1"/>
        </p:nvSpPr>
        <p:spPr bwMode="auto">
          <a:xfrm>
            <a:off x="0" y="790716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>
              <a:solidFill>
                <a:prstClr val="black"/>
              </a:solidFill>
            </a:endParaRPr>
          </a:p>
        </p:txBody>
      </p:sp>
      <p:pic>
        <p:nvPicPr>
          <p:cNvPr id="9" name="Picture 71" descr="pic00491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7356" y="35066"/>
            <a:ext cx="1295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defRPr/>
            </a:pPr>
            <a:endParaRPr lang="it-IT" altLang="en-US" sz="1400" smtClean="0">
              <a:solidFill>
                <a:srgbClr val="EEECE1"/>
              </a:solidFill>
              <a:latin typeface="GillSans"/>
            </a:endParaRPr>
          </a:p>
        </p:txBody>
      </p:sp>
    </p:spTree>
    <p:extLst>
      <p:ext uri="{BB962C8B-B14F-4D97-AF65-F5344CB8AC3E}">
        <p14:creationId xmlns:p14="http://schemas.microsoft.com/office/powerpoint/2010/main" val="4086950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54" y="251356"/>
            <a:ext cx="1232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33CC"/>
                </a:solidFill>
              </a:rPr>
              <a:t>EVIDENSES</a:t>
            </a:r>
            <a:endParaRPr lang="en-IN" b="1" dirty="0">
              <a:solidFill>
                <a:srgbClr val="0033CC"/>
              </a:solidFill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5727700" y="1517650"/>
            <a:ext cx="1758950" cy="342900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400" b="1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AFTER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425575" y="1524000"/>
            <a:ext cx="1547813" cy="342900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400" b="1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BEFORE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241300" y="1981200"/>
            <a:ext cx="3949700" cy="3352800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defTabSz="457200">
              <a:buClr>
                <a:srgbClr val="000000"/>
              </a:buClr>
            </a:pPr>
            <a:endParaRPr lang="en-US" altLang="en-US">
              <a:solidFill>
                <a:prstClr val="white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228600" y="914400"/>
            <a:ext cx="8648700" cy="371513"/>
          </a:xfrm>
          <a:prstGeom prst="rect">
            <a:avLst/>
          </a:prstGeom>
          <a:noFill/>
          <a:ln w="38160">
            <a:solidFill>
              <a:srgbClr val="00008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b="1" dirty="0" smtClean="0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FINAL INSPECTION: Q GATE LICENSE</a:t>
            </a:r>
            <a:endParaRPr lang="en-US" altLang="en-US" sz="1600" dirty="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7" name="Line 14"/>
          <p:cNvSpPr>
            <a:spLocks noChangeShapeType="1"/>
          </p:cNvSpPr>
          <p:nvPr/>
        </p:nvSpPr>
        <p:spPr bwMode="auto">
          <a:xfrm flipV="1">
            <a:off x="1066800" y="639763"/>
            <a:ext cx="8077200" cy="460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4648200" y="1997075"/>
            <a:ext cx="4038600" cy="3336925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defTabSz="457200">
              <a:buClr>
                <a:srgbClr val="000000"/>
              </a:buClr>
            </a:pPr>
            <a:endParaRPr lang="en-US" altLang="en-US">
              <a:solidFill>
                <a:prstClr val="white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30188" y="5424488"/>
            <a:ext cx="3973512" cy="556179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srgbClr val="C0504D"/>
                </a:solidFill>
                <a:latin typeface="Verdana" pitchFamily="34" charset="0"/>
              </a:rPr>
              <a:t>Problem/Present Status:</a:t>
            </a:r>
          </a:p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200" b="1" dirty="0" smtClean="0">
                <a:solidFill>
                  <a:prstClr val="black"/>
                </a:solidFill>
                <a:latin typeface="Verdana" pitchFamily="34" charset="0"/>
              </a:rPr>
              <a:t>Stage wise skill matrix not evident.</a:t>
            </a:r>
            <a:endParaRPr lang="en-GB" altLang="en-US" sz="1200" b="1" dirty="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648200" y="5429250"/>
            <a:ext cx="3962400" cy="833178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srgbClr val="00B050"/>
                </a:solidFill>
                <a:latin typeface="Verdana" pitchFamily="34" charset="0"/>
              </a:rPr>
              <a:t>Countermeasure</a:t>
            </a:r>
            <a:r>
              <a:rPr lang="en-US" altLang="en-US" sz="1200" b="1" dirty="0" smtClean="0">
                <a:solidFill>
                  <a:srgbClr val="00B050"/>
                </a:solidFill>
                <a:latin typeface="Verdana" pitchFamily="34" charset="0"/>
              </a:rPr>
              <a:t>: </a:t>
            </a:r>
          </a:p>
          <a:p>
            <a:r>
              <a:rPr lang="en-IN" sz="1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Stage wise skill matrix monitoring and Q gate license implemented for inspectors. OPL displayed &amp; on job training given. </a:t>
            </a:r>
          </a:p>
        </p:txBody>
      </p:sp>
      <p:sp>
        <p:nvSpPr>
          <p:cNvPr id="12" name="Rectangle 32"/>
          <p:cNvSpPr>
            <a:spLocks noChangeArrowheads="1"/>
          </p:cNvSpPr>
          <p:nvPr/>
        </p:nvSpPr>
        <p:spPr bwMode="auto">
          <a:xfrm>
            <a:off x="1447800" y="762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en-US" sz="2400" b="1" dirty="0" smtClean="0">
                <a:solidFill>
                  <a:srgbClr val="0000FF"/>
                </a:solidFill>
                <a:latin typeface="Trebuchet MS" pitchFamily="34" charset="0"/>
              </a:rPr>
              <a:t>Countermeasure:- </a:t>
            </a:r>
            <a:r>
              <a:rPr lang="en-US" altLang="en-US" sz="2000" b="1" dirty="0" smtClean="0">
                <a:solidFill>
                  <a:prstClr val="black"/>
                </a:solidFill>
                <a:latin typeface="Trebuchet MS" pitchFamily="34" charset="0"/>
              </a:rPr>
              <a:t>INSPECTION STAGE</a:t>
            </a:r>
            <a:endParaRPr lang="en-US" altLang="en-US" sz="24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132856"/>
            <a:ext cx="3921940" cy="309634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230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ADMINPC</dc:creator>
  <cp:lastModifiedBy>ADMINPC</cp:lastModifiedBy>
  <cp:revision>1</cp:revision>
  <dcterms:created xsi:type="dcterms:W3CDTF">2006-08-16T00:00:00Z</dcterms:created>
  <dcterms:modified xsi:type="dcterms:W3CDTF">2024-03-28T09:18:19Z</dcterms:modified>
</cp:coreProperties>
</file>