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6" r:id="rId2"/>
    <p:sldId id="376" r:id="rId3"/>
    <p:sldId id="379" r:id="rId4"/>
    <p:sldId id="380" r:id="rId5"/>
    <p:sldId id="283" r:id="rId6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95288" autoAdjust="0"/>
  </p:normalViewPr>
  <p:slideViewPr>
    <p:cSldViewPr>
      <p:cViewPr>
        <p:scale>
          <a:sx n="60" d="100"/>
          <a:sy n="60" d="100"/>
        </p:scale>
        <p:origin x="-175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29-Apr-24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Action plan </a:t>
            </a:r>
            <a:r>
              <a:rPr lang="en-US" sz="1600" dirty="0" smtClean="0">
                <a:solidFill>
                  <a:srgbClr val="00B0F0"/>
                </a:solidFill>
              </a:rPr>
              <a:t>for blow hole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03147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REJ1C</a:t>
                      </a:r>
                      <a:r>
                        <a:rPr lang="en-US" sz="1200" baseline="0" dirty="0" smtClean="0"/>
                        <a:t> H</a:t>
                      </a:r>
                      <a:r>
                        <a:rPr lang="en-US" sz="1200" dirty="0" smtClean="0"/>
                        <a:t>OLDER </a:t>
                      </a:r>
                      <a:r>
                        <a:rPr lang="en-US" sz="1200" dirty="0" smtClean="0"/>
                        <a:t>BRACKET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RAW </a:t>
                      </a:r>
                      <a:r>
                        <a:rPr lang="en-US" sz="1200" dirty="0" smtClean="0"/>
                        <a:t>CASTING 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smtClean="0"/>
                        <a:t>B2FP05203O</a:t>
                      </a:r>
                      <a:endParaRPr lang="en-US" sz="1200" dirty="0"/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–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After machining blow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2: Air interrupted 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Slits not provided to escape from die cavity.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1.Slits  provided in die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escape the air from cavity .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2.Die PM check sheet updated.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Dhande.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1.10.04.2024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bracket  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Family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</a:t>
            </a:r>
            <a:r>
              <a:rPr lang="en-US" dirty="0" smtClean="0"/>
              <a:t>B2FP05203O- REJ1C HOLDER </a:t>
            </a:r>
            <a:r>
              <a:rPr lang="en-US" dirty="0" smtClean="0"/>
              <a:t>BRACKET </a:t>
            </a:r>
            <a:r>
              <a:rPr lang="en-US" dirty="0" smtClean="0"/>
              <a:t> RAW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61697" y="1981200"/>
            <a:ext cx="3276600" cy="426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23641" y="1930674"/>
            <a:ext cx="3276600" cy="426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" y="1508236"/>
            <a:ext cx="8534400" cy="48820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3" name="TextBox 16"/>
          <p:cNvSpPr txBox="1">
            <a:spLocks noChangeArrowheads="1"/>
          </p:cNvSpPr>
          <p:nvPr/>
        </p:nvSpPr>
        <p:spPr bwMode="auto">
          <a:xfrm>
            <a:off x="1152197" y="1524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dirty="0"/>
              <a:t>BEFORE</a:t>
            </a:r>
          </a:p>
        </p:txBody>
      </p:sp>
      <p:sp>
        <p:nvSpPr>
          <p:cNvPr id="22534" name="TextBox 17"/>
          <p:cNvSpPr txBox="1">
            <a:spLocks noChangeArrowheads="1"/>
          </p:cNvSpPr>
          <p:nvPr/>
        </p:nvSpPr>
        <p:spPr bwMode="auto">
          <a:xfrm>
            <a:off x="5299841" y="1508235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AFTER</a:t>
            </a:r>
          </a:p>
        </p:txBody>
      </p:sp>
      <p:pic>
        <p:nvPicPr>
          <p:cNvPr id="22536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72" y="2275490"/>
            <a:ext cx="3117850" cy="3352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Line Callout 1 22"/>
          <p:cNvSpPr/>
          <p:nvPr/>
        </p:nvSpPr>
        <p:spPr>
          <a:xfrm>
            <a:off x="2695903" y="2364499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99756"/>
              <a:gd name="adj4" fmla="val -3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No Slits provision in die to escape air from cavity of Die</a:t>
            </a:r>
          </a:p>
        </p:txBody>
      </p:sp>
      <p:sp>
        <p:nvSpPr>
          <p:cNvPr id="24" name="Line Callout 1 23"/>
          <p:cNvSpPr/>
          <p:nvPr/>
        </p:nvSpPr>
        <p:spPr>
          <a:xfrm>
            <a:off x="2667000" y="3733800"/>
            <a:ext cx="1219200" cy="1066800"/>
          </a:xfrm>
          <a:prstGeom prst="borderCallout1">
            <a:avLst>
              <a:gd name="adj1" fmla="val 18750"/>
              <a:gd name="adj2" fmla="val -8333"/>
              <a:gd name="adj3" fmla="val 99756"/>
              <a:gd name="adj4" fmla="val -3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No Slits provision in die to escape air from cavity of Die</a:t>
            </a:r>
          </a:p>
        </p:txBody>
      </p:sp>
      <p:pic>
        <p:nvPicPr>
          <p:cNvPr id="2253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158" y="2283099"/>
            <a:ext cx="19050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Callout 1 16"/>
          <p:cNvSpPr/>
          <p:nvPr/>
        </p:nvSpPr>
        <p:spPr>
          <a:xfrm>
            <a:off x="6882962" y="2364499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76996"/>
              <a:gd name="adj4" fmla="val -42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Slits provided in die to escape air from cavity of Die</a:t>
            </a:r>
          </a:p>
        </p:txBody>
      </p:sp>
      <p:sp>
        <p:nvSpPr>
          <p:cNvPr id="18" name="Line Callout 1 17"/>
          <p:cNvSpPr/>
          <p:nvPr/>
        </p:nvSpPr>
        <p:spPr>
          <a:xfrm>
            <a:off x="6861941" y="3836276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156489"/>
              <a:gd name="adj4" fmla="val -31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Slits provided in die to escape air from cavity of Die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Air slits provided </a:t>
            </a:r>
            <a:r>
              <a:rPr lang="en-US" sz="1600" dirty="0" smtClean="0"/>
              <a:t>in Die </a:t>
            </a:r>
            <a:r>
              <a:rPr lang="en-US" sz="1600" dirty="0"/>
              <a:t>to escape air from cavity of die  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1697" y="1046848"/>
            <a:ext cx="7877503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Blow hole action plan for B2FP05203O- REJ1C HOLDER BRACKET  RAW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2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" y="1524000"/>
            <a:ext cx="4572000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1524000"/>
            <a:ext cx="4191000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16"/>
          <p:cNvSpPr txBox="1">
            <a:spLocks noChangeArrowheads="1"/>
          </p:cNvSpPr>
          <p:nvPr/>
        </p:nvSpPr>
        <p:spPr bwMode="auto">
          <a:xfrm>
            <a:off x="990600" y="1143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BEFORE</a:t>
            </a:r>
          </a:p>
        </p:txBody>
      </p:sp>
      <p:sp>
        <p:nvSpPr>
          <p:cNvPr id="24581" name="TextBox 17"/>
          <p:cNvSpPr txBox="1">
            <a:spLocks noChangeArrowheads="1"/>
          </p:cNvSpPr>
          <p:nvPr/>
        </p:nvSpPr>
        <p:spPr bwMode="auto">
          <a:xfrm>
            <a:off x="5334000" y="1219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AFTER</a:t>
            </a:r>
          </a:p>
        </p:txBody>
      </p:sp>
      <p:sp>
        <p:nvSpPr>
          <p:cNvPr id="24584" name="TextBox 22"/>
          <p:cNvSpPr txBox="1">
            <a:spLocks noChangeArrowheads="1"/>
          </p:cNvSpPr>
          <p:nvPr/>
        </p:nvSpPr>
        <p:spPr bwMode="auto">
          <a:xfrm>
            <a:off x="381000" y="3810000"/>
            <a:ext cx="434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Only air vents check point provided in die PM check sheet</a:t>
            </a:r>
          </a:p>
        </p:txBody>
      </p: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4953000" y="37338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Parting slits added in check point of die PM check sheet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1600200"/>
            <a:ext cx="43529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81000" y="3200400"/>
            <a:ext cx="434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2" y="1549839"/>
            <a:ext cx="40671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72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27288</TotalTime>
  <Words>199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2215</cp:revision>
  <cp:lastPrinted>2020-07-20T12:41:28Z</cp:lastPrinted>
  <dcterms:created xsi:type="dcterms:W3CDTF">2006-08-16T00:00:00Z</dcterms:created>
  <dcterms:modified xsi:type="dcterms:W3CDTF">2024-04-29T13:33:12Z</dcterms:modified>
</cp:coreProperties>
</file>