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06-05-2024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4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06-05-2024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5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06-05-2024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0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06-05-2024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4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06-05-2024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2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06-05-2024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8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06-05-2024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5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06-05-2024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81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06-05-2024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58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06-05-2024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10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1B3-A8ED-4226-9110-CD49FAAF3954}" type="datetimeFigureOut">
              <a:rPr lang="en-US" smtClean="0"/>
              <a:t>06-05-2024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621B3-A8ED-4226-9110-CD49FAAF3954}" type="datetimeFigureOut">
              <a:rPr lang="en-US" smtClean="0"/>
              <a:t>06-05-2024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F1ED6-909E-40FC-BD91-14F1D1E6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23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-1" r="-3441" b="79956"/>
          <a:stretch/>
        </p:blipFill>
        <p:spPr>
          <a:xfrm>
            <a:off x="2770590" y="398079"/>
            <a:ext cx="7079992" cy="10289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5755" t="18388" b="22087"/>
          <a:stretch/>
        </p:blipFill>
        <p:spPr>
          <a:xfrm>
            <a:off x="4336473" y="1717963"/>
            <a:ext cx="3713018" cy="374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02" t="77068" r="392" b="6395"/>
          <a:stretch/>
        </p:blipFill>
        <p:spPr>
          <a:xfrm>
            <a:off x="3075709" y="5755440"/>
            <a:ext cx="6234545" cy="886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388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QUALITY</dc:creator>
  <cp:lastModifiedBy>QUALITY</cp:lastModifiedBy>
  <cp:revision>1</cp:revision>
  <dcterms:created xsi:type="dcterms:W3CDTF">2024-05-06T10:32:48Z</dcterms:created>
  <dcterms:modified xsi:type="dcterms:W3CDTF">2024-05-06T10:34:34Z</dcterms:modified>
</cp:coreProperties>
</file>