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2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9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3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5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8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3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4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9D1B-CEA2-43CC-A715-31B07698CEB9}" type="datetimeFigureOut">
              <a:rPr lang="en-US" smtClean="0"/>
              <a:t>22-05-2024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314C-1751-4398-B331-CF8C1F4E4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Logo PR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5538" y="142852"/>
            <a:ext cx="1071570" cy="500066"/>
          </a:xfrm>
          <a:ln w="1270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3167042" y="1357298"/>
            <a:ext cx="914400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67108" y="142852"/>
            <a:ext cx="6786610" cy="50006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rgbClr val="00B0F0"/>
                </a:solidFill>
                <a:latin typeface="Bookman Old Style" pitchFamily="18" charset="0"/>
              </a:rPr>
              <a:t>CORRECTIVE ACTION FOR BLOW HOLE</a:t>
            </a:r>
            <a:endParaRPr lang="en-US" b="1" i="1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5538" y="142852"/>
            <a:ext cx="7858180" cy="65722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38414" y="785794"/>
            <a:ext cx="7643866" cy="50006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i="1" dirty="0">
                <a:solidFill>
                  <a:srgbClr val="FF0000"/>
                </a:solidFill>
              </a:rPr>
              <a:t>Root Cause : 1)Wrong Pouring  Method  .2) Fast metal pouring in tilting up condition.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38414" y="1357298"/>
            <a:ext cx="3786214" cy="571504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Before (Wrong pouring)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38414" y="2000240"/>
            <a:ext cx="3786214" cy="328614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667504" y="1357298"/>
            <a:ext cx="3714776" cy="571504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After (Correct method)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7504" y="2000240"/>
            <a:ext cx="3714776" cy="328614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8414" y="5357826"/>
            <a:ext cx="7643866" cy="4286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</a:rPr>
              <a:t>Action Taken : 1 ) Use 16x16 wire mesh for metal pouring  to avoid oxide content.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38414" y="6000768"/>
            <a:ext cx="7643866" cy="4286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</a:rPr>
              <a:t>Action Taken : 2 ) Work instruction done for metal poring.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9" name="Picture 18" descr="Fa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9852" y="2071678"/>
            <a:ext cx="3643338" cy="3071834"/>
          </a:xfrm>
          <a:prstGeom prst="rect">
            <a:avLst/>
          </a:prstGeom>
        </p:spPr>
      </p:pic>
      <p:pic>
        <p:nvPicPr>
          <p:cNvPr id="20" name="Picture 19" descr="Slo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8943" y="2071678"/>
            <a:ext cx="3614367" cy="314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20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QUALITY</cp:lastModifiedBy>
  <cp:revision>1</cp:revision>
  <dcterms:created xsi:type="dcterms:W3CDTF">2024-05-22T10:08:02Z</dcterms:created>
  <dcterms:modified xsi:type="dcterms:W3CDTF">2024-05-22T10:08:22Z</dcterms:modified>
</cp:coreProperties>
</file>