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81200"/>
            <a:ext cx="2838947" cy="2133600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799" y="1981200"/>
            <a:ext cx="3151101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shree</dc:creator>
  <cp:lastModifiedBy>shree</cp:lastModifiedBy>
  <cp:revision>11</cp:revision>
  <dcterms:created xsi:type="dcterms:W3CDTF">2006-08-16T00:00:00Z</dcterms:created>
  <dcterms:modified xsi:type="dcterms:W3CDTF">2022-04-30T15:05:45Z</dcterms:modified>
</cp:coreProperties>
</file>